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81" r:id="rId3"/>
    <p:sldId id="463" r:id="rId4"/>
    <p:sldId id="482" r:id="rId5"/>
    <p:sldId id="483" r:id="rId6"/>
    <p:sldId id="484" r:id="rId7"/>
    <p:sldId id="480" r:id="rId8"/>
    <p:sldId id="475" r:id="rId9"/>
    <p:sldId id="464" r:id="rId10"/>
    <p:sldId id="474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61C420B5-5330-4C88-A8DC-F000B8AA7C53}"/>
    <pc:docChg chg="undo custSel addSld delSld modSld">
      <pc:chgData name="Siniša ᵀᴴᴱ ᴼᴿᴵᴳᴵᴻᴬᴸ Wolfenstein" userId="215f646470bc261a" providerId="LiveId" clId="{61C420B5-5330-4C88-A8DC-F000B8AA7C53}" dt="2021-03-26T08:57:42.094" v="1717" actId="1036"/>
      <pc:docMkLst>
        <pc:docMk/>
      </pc:docMkLst>
      <pc:sldChg chg="modSp">
        <pc:chgData name="Siniša ᵀᴴᴱ ᴼᴿᴵᴳᴵᴻᴬᴸ Wolfenstein" userId="215f646470bc261a" providerId="LiveId" clId="{61C420B5-5330-4C88-A8DC-F000B8AA7C53}" dt="2021-03-26T08:14:06.747" v="15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61C420B5-5330-4C88-A8DC-F000B8AA7C53}" dt="2021-03-26T08:14:06.747" v="1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61C420B5-5330-4C88-A8DC-F000B8AA7C53}" dt="2021-03-26T08:13:54.385" v="1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76F3FA20-1063-4826-8FD5-0E6E074D688E}"/>
    <pc:docChg chg="undo custSel addSld delSld modSld">
      <pc:chgData name="Siniša ᵀᴴᴱ ᴼᴿᴵᴳᴵᴻᴬᴸ Wolfenstein" userId="215f646470bc261a" providerId="LiveId" clId="{76F3FA20-1063-4826-8FD5-0E6E074D688E}" dt="2021-05-19T10:30:42.431" v="2002" actId="20577"/>
      <pc:docMkLst>
        <pc:docMk/>
      </pc:docMkLst>
      <pc:sldChg chg="modSp">
        <pc:chgData name="Siniša ᵀᴴᴱ ᴼᴿᴵᴳᴵᴻᴬᴸ Wolfenstein" userId="215f646470bc261a" providerId="LiveId" clId="{76F3FA20-1063-4826-8FD5-0E6E074D688E}" dt="2021-05-19T09:18:30.727" v="9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76F3FA20-1063-4826-8FD5-0E6E074D688E}" dt="2021-05-19T09:18:30.727" v="9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76F3FA20-1063-4826-8FD5-0E6E074D688E}" dt="2021-05-19T09:17:51.390" v="1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248E37E2-A772-4FD8-AD79-855028CDBFF5}"/>
  </pc:docChgLst>
  <pc:docChgLst>
    <pc:chgData name="Siniša ᵀᴴᴱ ᴼᴿᴵᴳᴵᴻᴬᴸ Wolfenstein" userId="215f646470bc261a" providerId="LiveId" clId="{AFCBB63E-7170-4D71-9793-D7574789DA5C}"/>
    <pc:docChg chg="undo custSel addSld delSld modSld sldOrd">
      <pc:chgData name="Siniša ᵀᴴᴱ ᴼᴿᴵᴳᴵᴻᴬᴸ Wolfenstein" userId="215f646470bc261a" providerId="LiveId" clId="{AFCBB63E-7170-4D71-9793-D7574789DA5C}" dt="2021-05-28T11:28:33.839" v="4251"/>
      <pc:docMkLst>
        <pc:docMk/>
      </pc:docMkLst>
      <pc:sldChg chg="addSp delSp modSp">
        <pc:chgData name="Siniša ᵀᴴᴱ ᴼᴿᴵᴳᴵᴻᴬᴸ Wolfenstein" userId="215f646470bc261a" providerId="LiveId" clId="{AFCBB63E-7170-4D71-9793-D7574789DA5C}" dt="2021-05-28T10:45:02.428" v="252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AFCBB63E-7170-4D71-9793-D7574789DA5C}" dt="2021-05-28T10:44:55.915" v="2509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AFCBB63E-7170-4D71-9793-D7574789DA5C}" dt="2021-05-28T10:45:02.428" v="2528" actId="20577"/>
          <ac:spMkLst>
            <pc:docMk/>
            <pc:sldMk cId="1473559465" sldId="256"/>
            <ac:spMk id="3" creationId="{1DEA2198-4687-4966-8D99-48F3FDF0BDE4}"/>
          </ac:spMkLst>
        </pc:spChg>
        <pc:picChg chg="add del">
          <ac:chgData name="Siniša ᵀᴴᴱ ᴼᴿᴵᴳᴵᴻᴬᴸ Wolfenstein" userId="215f646470bc261a" providerId="LiveId" clId="{AFCBB63E-7170-4D71-9793-D7574789DA5C}" dt="2021-05-20T07:52:14.636" v="53"/>
          <ac:picMkLst>
            <pc:docMk/>
            <pc:sldMk cId="1473559465" sldId="256"/>
            <ac:picMk id="6" creationId="{1D589876-13EC-4B58-B692-319AC7587317}"/>
          </ac:picMkLst>
        </pc:picChg>
      </pc:sldChg>
      <pc:sldChg chg="addSp delSp modSp del ord delAnim modAnim">
        <pc:chgData name="Siniša ᵀᴴᴱ ᴼᴿᴵᴳᴵᴻᴬᴸ Wolfenstein" userId="215f646470bc261a" providerId="LiveId" clId="{AFCBB63E-7170-4D71-9793-D7574789DA5C}" dt="2021-05-28T11:25:08.190" v="4204" actId="2696"/>
        <pc:sldMkLst>
          <pc:docMk/>
          <pc:sldMk cId="1067701834" sldId="261"/>
        </pc:sldMkLst>
        <pc:spChg chg="mod">
          <ac:chgData name="Siniša ᵀᴴᴱ ᴼᴿᴵᴳᴵᴻᴬᴸ Wolfenstein" userId="215f646470bc261a" providerId="LiveId" clId="{AFCBB63E-7170-4D71-9793-D7574789DA5C}" dt="2021-05-20T08:15:35.581" v="481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ᵀᴴᴱ ᴼᴿᴵᴳᴵᴻᴬᴸ Wolfenstein" userId="215f646470bc261a" providerId="LiveId" clId="{AFCBB63E-7170-4D71-9793-D7574789DA5C}" dt="2021-05-20T08:16:08.526" v="552" actId="14100"/>
          <ac:spMkLst>
            <pc:docMk/>
            <pc:sldMk cId="1067701834" sldId="261"/>
            <ac:spMk id="5" creationId="{718FF3D2-6816-42B0-822B-02DA9A789822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9" creationId="{3A247832-7899-4998-8F3C-86AC66DB3F6F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0" creationId="{E915451B-C7E2-4D6D-A9A7-51D2041E42FD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1" creationId="{49998313-A206-4FBF-ADE6-452626A8D4EE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2" creationId="{810BA0AD-9ACD-45FA-8E08-8776742750E9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3" creationId="{8C9929DA-BB27-4D78-9D75-4A70D348DE3C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4" creationId="{FC24B69F-A050-45D7-9B6F-CB0625D28B14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5" creationId="{8ECA6D0F-C3DF-4EC8-A82C-81958C749542}"/>
          </ac:spMkLst>
        </pc:spChg>
        <pc:picChg chg="mod">
          <ac:chgData name="Siniša ᵀᴴᴱ ᴼᴿᴵᴳᴵᴻᴬᴸ Wolfenstein" userId="215f646470bc261a" providerId="LiveId" clId="{AFCBB63E-7170-4D71-9793-D7574789DA5C}" dt="2021-05-28T10:59:47.172" v="3060" actId="1076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ᵀᴴᴱ ᴼᴿᴵᴳᴵᴻᴬᴸ Wolfenstein" userId="215f646470bc261a" providerId="LiveId" clId="{AFCBB63E-7170-4D71-9793-D7574789DA5C}" dt="2021-05-28T10:59:47.703" v="3061" actId="1076"/>
          <ac:picMkLst>
            <pc:docMk/>
            <pc:sldMk cId="1067701834" sldId="261"/>
            <ac:picMk id="6" creationId="{D255B4FC-89B0-4357-9C41-9F0792D7E4FD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0:52.475" v="568" actId="14100"/>
          <ac:picMkLst>
            <pc:docMk/>
            <pc:sldMk cId="1067701834" sldId="261"/>
            <ac:picMk id="16" creationId="{4DC5FFDA-6649-4824-8D8F-FFE62FD867C8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2:44.101" v="575" actId="1038"/>
          <ac:picMkLst>
            <pc:docMk/>
            <pc:sldMk cId="1067701834" sldId="261"/>
            <ac:picMk id="17" creationId="{28538736-F91B-4F78-8A28-1B9CBE08750A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3:04.509" v="579" actId="14100"/>
          <ac:picMkLst>
            <pc:docMk/>
            <pc:sldMk cId="1067701834" sldId="261"/>
            <ac:picMk id="18" creationId="{CB8561FE-6721-427C-8914-AB9817318DC5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06.246" v="584" actId="1076"/>
          <ac:picMkLst>
            <pc:docMk/>
            <pc:sldMk cId="1067701834" sldId="261"/>
            <ac:picMk id="19" creationId="{A8091205-BD33-44AA-BC0B-CD446E9D535B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21.883" v="587" actId="14100"/>
          <ac:picMkLst>
            <pc:docMk/>
            <pc:sldMk cId="1067701834" sldId="261"/>
            <ac:picMk id="20" creationId="{23ACC379-B53F-48DD-9FDA-3C544C675C03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49.101" v="592" actId="14100"/>
          <ac:picMkLst>
            <pc:docMk/>
            <pc:sldMk cId="1067701834" sldId="261"/>
            <ac:picMk id="21" creationId="{9CCF214C-AABC-4A86-9845-CE5849CCC0F1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55.609" v="595" actId="14100"/>
          <ac:picMkLst>
            <pc:docMk/>
            <pc:sldMk cId="1067701834" sldId="261"/>
            <ac:picMk id="22" creationId="{05817C70-EC9A-431F-B6DB-B27A26601BBF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5:11.287" v="599" actId="1076"/>
          <ac:picMkLst>
            <pc:docMk/>
            <pc:sldMk cId="1067701834" sldId="261"/>
            <ac:picMk id="23" creationId="{89904A01-5473-4F37-A739-DAA8624809FF}"/>
          </ac:picMkLst>
        </pc:picChg>
      </pc:sldChg>
      <pc:sldChg chg="addSp modSp del ord modAnim">
        <pc:chgData name="Siniša ᵀᴴᴱ ᴼᴿᴵᴳᴵᴻᴬᴸ Wolfenstein" userId="215f646470bc261a" providerId="LiveId" clId="{AFCBB63E-7170-4D71-9793-D7574789DA5C}" dt="2021-05-28T11:25:08.919" v="4206" actId="2696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AFCBB63E-7170-4D71-9793-D7574789DA5C}" dt="2021-05-21T06:56:22.501" v="1140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1T06:55:58.951" v="1134" actId="114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AFCBB63E-7170-4D71-9793-D7574789DA5C}" dt="2021-05-21T07:02:57.961" v="1503" actId="115"/>
          <ac:spMkLst>
            <pc:docMk/>
            <pc:sldMk cId="2122178903" sldId="288"/>
            <ac:spMk id="15" creationId="{B6F6218F-B4B9-406F-B418-980485A9DCA8}"/>
          </ac:spMkLst>
        </pc:spChg>
        <pc:picChg chg="add mod">
          <ac:chgData name="Siniša ᵀᴴᴱ ᴼᴿᴵᴳᴵᴻᴬᴸ Wolfenstein" userId="215f646470bc261a" providerId="LiveId" clId="{AFCBB63E-7170-4D71-9793-D7574789DA5C}" dt="2021-05-21T07:03:10.052" v="1506" actId="1076"/>
          <ac:picMkLst>
            <pc:docMk/>
            <pc:sldMk cId="2122178903" sldId="288"/>
            <ac:picMk id="2" creationId="{E7D33BD9-DB55-4144-AC9C-15070BFF32A7}"/>
          </ac:picMkLst>
        </pc:picChg>
        <pc:picChg chg="mod ord">
          <ac:chgData name="Siniša ᵀᴴᴱ ᴼᴿᴵᴳᴵᴻᴬᴸ Wolfenstein" userId="215f646470bc261a" providerId="LiveId" clId="{AFCBB63E-7170-4D71-9793-D7574789DA5C}" dt="2021-05-21T06:56:29.751" v="1142" actId="14100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 del ord modAnim">
        <pc:chgData name="Siniša ᵀᴴᴱ ᴼᴿᴵᴳᴵᴻᴬᴸ Wolfenstein" userId="215f646470bc261a" providerId="LiveId" clId="{AFCBB63E-7170-4D71-9793-D7574789DA5C}" dt="2021-05-28T11:25:08.544" v="4205" actId="2696"/>
        <pc:sldMkLst>
          <pc:docMk/>
          <pc:sldMk cId="3963308375" sldId="289"/>
        </pc:sldMkLst>
        <pc:spChg chg="mod">
          <ac:chgData name="Siniša ᵀᴴᴱ ᴼᴿᴵᴳᴵᴻᴬᴸ Wolfenstein" userId="215f646470bc261a" providerId="LiveId" clId="{AFCBB63E-7170-4D71-9793-D7574789DA5C}" dt="2021-05-20T08:43:08.501" v="1078" actId="14100"/>
          <ac:spMkLst>
            <pc:docMk/>
            <pc:sldMk cId="3963308375" sldId="289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0T08:43:15.465" v="1080" actId="20577"/>
          <ac:spMkLst>
            <pc:docMk/>
            <pc:sldMk cId="3963308375" sldId="28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FCBB63E-7170-4D71-9793-D7574789DA5C}" dt="2021-05-20T08:43:11.553" v="1079" actId="1076"/>
          <ac:picMkLst>
            <pc:docMk/>
            <pc:sldMk cId="3963308375" sldId="289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AFCBB63E-7170-4D71-9793-D7574789DA5C}" dt="2021-05-20T08:36:43.063" v="874" actId="1037"/>
          <ac:picMkLst>
            <pc:docMk/>
            <pc:sldMk cId="3963308375" sldId="289"/>
            <ac:picMk id="4" creationId="{1B2619D9-4F98-4A11-8FFE-57C7EB1F529A}"/>
          </ac:picMkLst>
        </pc:picChg>
      </pc:sldChg>
      <pc:sldChg chg="addSp delSp modSp new add del modAnim">
        <pc:chgData name="Siniša ᵀᴴᴱ ᴼᴿᴵᴳᴵᴻᴬᴸ Wolfenstein" userId="215f646470bc261a" providerId="LiveId" clId="{AFCBB63E-7170-4D71-9793-D7574789DA5C}" dt="2021-05-28T10:45:22.062" v="2533" actId="2696"/>
        <pc:sldMkLst>
          <pc:docMk/>
          <pc:sldMk cId="3406950970" sldId="307"/>
        </pc:sldMkLst>
        <pc:spChg chg="del">
          <ac:chgData name="Siniša ᵀᴴᴱ ᴼᴿᴵᴳᴵᴻᴬᴸ Wolfenstein" userId="215f646470bc261a" providerId="LiveId" clId="{AFCBB63E-7170-4D71-9793-D7574789DA5C}" dt="2021-05-20T07:49:34.104" v="43" actId="478"/>
          <ac:spMkLst>
            <pc:docMk/>
            <pc:sldMk cId="3406950970" sldId="307"/>
            <ac:spMk id="2" creationId="{D9EF9AAD-EBD5-49E0-9CC7-927258F97153}"/>
          </ac:spMkLst>
        </pc:spChg>
        <pc:spChg chg="del">
          <ac:chgData name="Siniša ᵀᴴᴱ ᴼᴿᴵᴳᴵᴻᴬᴸ Wolfenstein" userId="215f646470bc261a" providerId="LiveId" clId="{AFCBB63E-7170-4D71-9793-D7574789DA5C}" dt="2021-05-20T07:49:34.104" v="43" actId="478"/>
          <ac:spMkLst>
            <pc:docMk/>
            <pc:sldMk cId="3406950970" sldId="307"/>
            <ac:spMk id="3" creationId="{C19A92B6-9C6A-4203-ADD0-264145A9BD80}"/>
          </ac:spMkLst>
        </pc:spChg>
        <pc:spChg chg="add mod">
          <ac:chgData name="Siniša ᵀᴴᴱ ᴼᴿᴵᴳᴵᴻᴬᴸ Wolfenstein" userId="215f646470bc261a" providerId="LiveId" clId="{AFCBB63E-7170-4D71-9793-D7574789DA5C}" dt="2021-05-20T07:57:54.654" v="203" actId="1076"/>
          <ac:spMkLst>
            <pc:docMk/>
            <pc:sldMk cId="3406950970" sldId="307"/>
            <ac:spMk id="10" creationId="{62ED17C2-2A2E-47EA-9C56-9920B2714B78}"/>
          </ac:spMkLst>
        </pc:spChg>
        <pc:picChg chg="add del mod ord">
          <ac:chgData name="Siniša ᵀᴴᴱ ᴼᴿᴵᴳᴵᴻᴬᴸ Wolfenstein" userId="215f646470bc261a" providerId="LiveId" clId="{AFCBB63E-7170-4D71-9793-D7574789DA5C}" dt="2021-05-20T07:53:54.365" v="74" actId="478"/>
          <ac:picMkLst>
            <pc:docMk/>
            <pc:sldMk cId="3406950970" sldId="307"/>
            <ac:picMk id="4" creationId="{6E366151-F1A5-40A4-B3B8-7FCCC9AF975C}"/>
          </ac:picMkLst>
        </pc:picChg>
        <pc:picChg chg="add mod ord">
          <ac:chgData name="Siniša ᵀᴴᴱ ᴼᴿᴵᴳᴵᴻᴬᴸ Wolfenstein" userId="215f646470bc261a" providerId="LiveId" clId="{AFCBB63E-7170-4D71-9793-D7574789DA5C}" dt="2021-05-20T07:55:36.555" v="87" actId="1076"/>
          <ac:picMkLst>
            <pc:docMk/>
            <pc:sldMk cId="3406950970" sldId="307"/>
            <ac:picMk id="5" creationId="{41E8EE44-657C-41EB-8E0A-73926330005F}"/>
          </ac:picMkLst>
        </pc:picChg>
        <pc:picChg chg="add del mod">
          <ac:chgData name="Siniša ᵀᴴᴱ ᴼᴿᴵᴳᴵᴻᴬᴸ Wolfenstein" userId="215f646470bc261a" providerId="LiveId" clId="{AFCBB63E-7170-4D71-9793-D7574789DA5C}" dt="2021-05-20T07:52:41.860" v="57" actId="478"/>
          <ac:picMkLst>
            <pc:docMk/>
            <pc:sldMk cId="3406950970" sldId="307"/>
            <ac:picMk id="6" creationId="{C6069CFE-F663-47D9-86FE-D4B292237A8C}"/>
          </ac:picMkLst>
        </pc:picChg>
        <pc:picChg chg="add mod">
          <ac:chgData name="Siniša ᵀᴴᴱ ᴼᴿᴵᴳᴵᴻᴬᴸ Wolfenstein" userId="215f646470bc261a" providerId="LiveId" clId="{AFCBB63E-7170-4D71-9793-D7574789DA5C}" dt="2021-05-20T07:57:44.549" v="202" actId="1036"/>
          <ac:picMkLst>
            <pc:docMk/>
            <pc:sldMk cId="3406950970" sldId="307"/>
            <ac:picMk id="7" creationId="{0C9081D8-6D40-4841-8D69-41506920AC56}"/>
          </ac:picMkLst>
        </pc:picChg>
        <pc:picChg chg="add mod">
          <ac:chgData name="Siniša ᵀᴴᴱ ᴼᴿᴵᴳᴵᴻᴬᴸ Wolfenstein" userId="215f646470bc261a" providerId="LiveId" clId="{AFCBB63E-7170-4D71-9793-D7574789DA5C}" dt="2021-05-20T07:55:21.368" v="86" actId="14100"/>
          <ac:picMkLst>
            <pc:docMk/>
            <pc:sldMk cId="3406950970" sldId="307"/>
            <ac:picMk id="8" creationId="{7899F89A-1F6F-404A-BF5A-40FDA28895C2}"/>
          </ac:picMkLst>
        </pc:picChg>
        <pc:picChg chg="add mod ord">
          <ac:chgData name="Siniša ᵀᴴᴱ ᴼᴿᴵᴳᴵᴻᴬᴸ Wolfenstein" userId="215f646470bc261a" providerId="LiveId" clId="{AFCBB63E-7170-4D71-9793-D7574789DA5C}" dt="2021-05-20T07:57:31.411" v="199" actId="1076"/>
          <ac:picMkLst>
            <pc:docMk/>
            <pc:sldMk cId="3406950970" sldId="307"/>
            <ac:picMk id="1026" creationId="{4AC2ECAF-82C6-46FE-AA39-B52978D60BD1}"/>
          </ac:picMkLst>
        </pc:picChg>
      </pc:sldChg>
      <pc:sldChg chg="addSp delSp modSp add del delAnim modAnim">
        <pc:chgData name="Siniša ᵀᴴᴱ ᴼᴿᴵᴳᴵᴻᴬᴸ Wolfenstein" userId="215f646470bc261a" providerId="LiveId" clId="{AFCBB63E-7170-4D71-9793-D7574789DA5C}" dt="2021-05-28T10:45:24.064" v="2534" actId="2696"/>
        <pc:sldMkLst>
          <pc:docMk/>
          <pc:sldMk cId="1307051177" sldId="398"/>
        </pc:sldMkLst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5" creationId="{FD87A7C4-FACD-4E78-A349-D33AAC64A9A4}"/>
          </ac:spMkLst>
        </pc:spChg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6" creationId="{36F9C355-9F04-4FA6-880A-3791768B981F}"/>
          </ac:spMkLst>
        </pc:spChg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7" creationId="{B8FCB2CF-42F7-4567-A046-04BE19855AAC}"/>
          </ac:spMkLst>
        </pc:spChg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9" creationId="{1BC77A33-43E8-4E7B-829C-768CED8C0045}"/>
          </ac:spMkLst>
        </pc:spChg>
        <pc:spChg chg="mod">
          <ac:chgData name="Siniša ᵀᴴᴱ ᴼᴿᴵᴳᴵᴻᴬᴸ Wolfenstein" userId="215f646470bc261a" providerId="LiveId" clId="{AFCBB63E-7170-4D71-9793-D7574789DA5C}" dt="2021-05-20T07:59:41.175" v="309" actId="20577"/>
          <ac:spMkLst>
            <pc:docMk/>
            <pc:sldMk cId="1307051177" sldId="398"/>
            <ac:spMk id="20" creationId="{5ECB7072-4268-4CB4-A2A0-AB1E3BCAE142}"/>
          </ac:spMkLst>
        </pc:spChg>
        <pc:spChg chg="add mod">
          <ac:chgData name="Siniša ᵀᴴᴱ ᴼᴿᴵᴳᴵᴻᴬᴸ Wolfenstein" userId="215f646470bc261a" providerId="LiveId" clId="{AFCBB63E-7170-4D71-9793-D7574789DA5C}" dt="2021-05-20T08:14:33.294" v="473" actId="20577"/>
          <ac:spMkLst>
            <pc:docMk/>
            <pc:sldMk cId="1307051177" sldId="398"/>
            <ac:spMk id="21" creationId="{B40667A1-381F-4E24-8456-3677FD488AA6}"/>
          </ac:spMkLst>
        </pc:spChg>
        <pc:picChg chg="del">
          <ac:chgData name="Siniša ᵀᴴᴱ ᴼᴿᴵᴳᴵᴻᴬᴸ Wolfenstein" userId="215f646470bc261a" providerId="LiveId" clId="{AFCBB63E-7170-4D71-9793-D7574789DA5C}" dt="2021-05-20T07:59:46.043" v="310" actId="478"/>
          <ac:picMkLst>
            <pc:docMk/>
            <pc:sldMk cId="1307051177" sldId="398"/>
            <ac:picMk id="2" creationId="{2BECE442-6882-4ECA-84C8-40854A4EAEA8}"/>
          </ac:picMkLst>
        </pc:picChg>
        <pc:picChg chg="mod">
          <ac:chgData name="Siniša ᵀᴴᴱ ᴼᴿᴵᴳᴵᴻᴬᴸ Wolfenstein" userId="215f646470bc261a" providerId="LiveId" clId="{AFCBB63E-7170-4D71-9793-D7574789DA5C}" dt="2021-05-20T08:13:27.143" v="416" actId="1036"/>
          <ac:picMkLst>
            <pc:docMk/>
            <pc:sldMk cId="1307051177" sldId="398"/>
            <ac:picMk id="5" creationId="{44B6FF1D-B5F3-48C0-8B3E-91B3C919A286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8" creationId="{09E9B3B7-33F8-4B11-9770-D2826FC4481D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9" creationId="{02432B3B-03AB-44F4-8052-90A372BA45FF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0" creationId="{458A7D4F-E1E4-401D-B333-1F318CF4D94A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1" creationId="{A8A2B9A1-8336-4420-9B46-60E7AF895129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2" creationId="{3D9F8ABB-1D0F-4D7D-9A6E-F36BE4362131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3" creationId="{E618FA9D-10CF-4CF0-A917-ABD3DA1DA1FD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4" creationId="{7E3C0486-0DBE-4FA8-B375-97558C264B98}"/>
          </ac:picMkLst>
        </pc:picChg>
        <pc:picChg chg="del">
          <ac:chgData name="Siniša ᵀᴴᴱ ᴼᴿᴵᴳᴵᴻᴬᴸ Wolfenstein" userId="215f646470bc261a" providerId="LiveId" clId="{AFCBB63E-7170-4D71-9793-D7574789DA5C}" dt="2021-05-20T07:59:47.622" v="312" actId="478"/>
          <ac:picMkLst>
            <pc:docMk/>
            <pc:sldMk cId="1307051177" sldId="398"/>
            <ac:picMk id="18" creationId="{89E4C271-A1A0-40E2-B608-30D311A391C0}"/>
          </ac:picMkLst>
        </pc:picChg>
        <pc:picChg chg="del">
          <ac:chgData name="Siniša ᵀᴴᴱ ᴼᴿᴵᴳᴵᴻᴬᴸ Wolfenstein" userId="215f646470bc261a" providerId="LiveId" clId="{AFCBB63E-7170-4D71-9793-D7574789DA5C}" dt="2021-05-20T07:59:46.938" v="311" actId="478"/>
          <ac:picMkLst>
            <pc:docMk/>
            <pc:sldMk cId="1307051177" sldId="398"/>
            <ac:picMk id="1026" creationId="{A86BC61A-304E-4697-B48C-35BC87807195}"/>
          </ac:picMkLst>
        </pc:picChg>
      </pc:sldChg>
      <pc:sldChg chg="addSp delSp modSp add delAnim modAnim">
        <pc:chgData name="Siniša ᵀᴴᴱ ᴼᴿᴵᴳᴵᴻᴬᴸ Wolfenstein" userId="215f646470bc261a" providerId="LiveId" clId="{AFCBB63E-7170-4D71-9793-D7574789DA5C}" dt="2021-05-28T11:28:33.839" v="4251"/>
        <pc:sldMkLst>
          <pc:docMk/>
          <pc:sldMk cId="3132807557" sldId="460"/>
        </pc:sldMkLst>
        <pc:spChg chg="del mod">
          <ac:chgData name="Siniša ᵀᴴᴱ ᴼᴿᴵᴳᴵᴻᴬᴸ Wolfenstein" userId="215f646470bc261a" providerId="LiveId" clId="{AFCBB63E-7170-4D71-9793-D7574789DA5C}" dt="2021-05-28T11:26:03.445" v="4212" actId="478"/>
          <ac:spMkLst>
            <pc:docMk/>
            <pc:sldMk cId="3132807557" sldId="460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8T11:27:44.861" v="4240" actId="1076"/>
          <ac:spMkLst>
            <pc:docMk/>
            <pc:sldMk cId="3132807557" sldId="460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AFCBB63E-7170-4D71-9793-D7574789DA5C}" dt="2021-05-28T11:26:07.415" v="4214" actId="478"/>
          <ac:spMkLst>
            <pc:docMk/>
            <pc:sldMk cId="3132807557" sldId="460"/>
            <ac:spMk id="8" creationId="{39E6C944-AEB9-4C54-8CDE-C956A1185E05}"/>
          </ac:spMkLst>
        </pc:spChg>
        <pc:spChg chg="del mod">
          <ac:chgData name="Siniša ᵀᴴᴱ ᴼᴿᴵᴳᴵᴻᴬᴸ Wolfenstein" userId="215f646470bc261a" providerId="LiveId" clId="{AFCBB63E-7170-4D71-9793-D7574789DA5C}" dt="2021-05-28T11:26:05.857" v="4213" actId="478"/>
          <ac:spMkLst>
            <pc:docMk/>
            <pc:sldMk cId="3132807557" sldId="460"/>
            <ac:spMk id="15" creationId="{B6F6218F-B4B9-406F-B418-980485A9DCA8}"/>
          </ac:spMkLst>
        </pc:spChg>
        <pc:picChg chg="del mod">
          <ac:chgData name="Siniša ᵀᴴᴱ ᴼᴿᴵᴳᴵᴻᴬᴸ Wolfenstein" userId="215f646470bc261a" providerId="LiveId" clId="{AFCBB63E-7170-4D71-9793-D7574789DA5C}" dt="2021-05-28T11:26:00.939" v="4210" actId="478"/>
          <ac:picMkLst>
            <pc:docMk/>
            <pc:sldMk cId="3132807557" sldId="460"/>
            <ac:picMk id="2" creationId="{3C85C17C-2ED4-4E4F-A125-4D7A2CE46B84}"/>
          </ac:picMkLst>
        </pc:picChg>
        <pc:picChg chg="del mod">
          <ac:chgData name="Siniša ᵀᴴᴱ ᴼᴿᴵᴳᴵᴻᴬᴸ Wolfenstein" userId="215f646470bc261a" providerId="LiveId" clId="{AFCBB63E-7170-4D71-9793-D7574789DA5C}" dt="2021-05-28T11:26:01.640" v="4211" actId="478"/>
          <ac:picMkLst>
            <pc:docMk/>
            <pc:sldMk cId="3132807557" sldId="46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AFCBB63E-7170-4D71-9793-D7574789DA5C}" dt="2021-05-28T10:57:12.334" v="2900" actId="478"/>
          <ac:picMkLst>
            <pc:docMk/>
            <pc:sldMk cId="3132807557" sldId="460"/>
            <ac:picMk id="5" creationId="{6A512210-AF58-47BB-B9B9-18B451426F83}"/>
          </ac:picMkLst>
        </pc:picChg>
        <pc:picChg chg="add mod">
          <ac:chgData name="Siniša ᵀᴴᴱ ᴼᴿᴵᴳᴵᴻᴬᴸ Wolfenstein" userId="215f646470bc261a" providerId="LiveId" clId="{AFCBB63E-7170-4D71-9793-D7574789DA5C}" dt="2021-05-28T11:28:03.042" v="4245" actId="14100"/>
          <ac:picMkLst>
            <pc:docMk/>
            <pc:sldMk cId="3132807557" sldId="460"/>
            <ac:picMk id="1026" creationId="{8F499271-A67E-45D1-9B9E-664D1305DDE0}"/>
          </ac:picMkLst>
        </pc:picChg>
      </pc:sldChg>
      <pc:sldChg chg="delSp modSp add ord delAnim modAnim">
        <pc:chgData name="Siniša ᵀᴴᴱ ᴼᴿᴵᴳᴵᴻᴬᴸ Wolfenstein" userId="215f646470bc261a" providerId="LiveId" clId="{AFCBB63E-7170-4D71-9793-D7574789DA5C}" dt="2021-05-28T11:24:49.995" v="4200" actId="255"/>
        <pc:sldMkLst>
          <pc:docMk/>
          <pc:sldMk cId="2233544165" sldId="470"/>
        </pc:sldMkLst>
        <pc:spChg chg="mod">
          <ac:chgData name="Siniša ᵀᴴᴱ ᴼᴿᴵᴳᴵᴻᴬᴸ Wolfenstein" userId="215f646470bc261a" providerId="LiveId" clId="{AFCBB63E-7170-4D71-9793-D7574789DA5C}" dt="2021-05-28T11:13:52.905" v="3547" actId="20577"/>
          <ac:spMkLst>
            <pc:docMk/>
            <pc:sldMk cId="2233544165" sldId="4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FCBB63E-7170-4D71-9793-D7574789DA5C}" dt="2021-05-28T11:24:49.995" v="4200" actId="255"/>
          <ac:spMkLst>
            <pc:docMk/>
            <pc:sldMk cId="2233544165" sldId="470"/>
            <ac:spMk id="6" creationId="{D59C0E6F-A8FA-4180-809C-0B238788105A}"/>
          </ac:spMkLst>
        </pc:spChg>
        <pc:spChg chg="del mod">
          <ac:chgData name="Siniša ᵀᴴᴱ ᴼᴿᴵᴳᴵᴻᴬᴸ Wolfenstein" userId="215f646470bc261a" providerId="LiveId" clId="{AFCBB63E-7170-4D71-9793-D7574789DA5C}" dt="2021-05-28T11:14:27.985" v="3549" actId="478"/>
          <ac:spMkLst>
            <pc:docMk/>
            <pc:sldMk cId="2233544165" sldId="470"/>
            <ac:spMk id="15" creationId="{DFBD22A1-A02D-4F8D-9AF9-39204A0B13C8}"/>
          </ac:spMkLst>
        </pc:spChg>
        <pc:spChg chg="del">
          <ac:chgData name="Siniša ᵀᴴᴱ ᴼᴿᴵᴳᴵᴻᴬᴸ Wolfenstein" userId="215f646470bc261a" providerId="LiveId" clId="{AFCBB63E-7170-4D71-9793-D7574789DA5C}" dt="2021-05-20T08:27:37.399" v="608" actId="478"/>
          <ac:spMkLst>
            <pc:docMk/>
            <pc:sldMk cId="2233544165" sldId="470"/>
            <ac:spMk id="16" creationId="{930C2CE5-F8D7-498D-BFEB-3661960B431C}"/>
          </ac:spMkLst>
        </pc:spChg>
        <pc:spChg chg="del">
          <ac:chgData name="Siniša ᵀᴴᴱ ᴼᴿᴵᴳᴵᴻᴬᴸ Wolfenstein" userId="215f646470bc261a" providerId="LiveId" clId="{AFCBB63E-7170-4D71-9793-D7574789DA5C}" dt="2021-05-20T08:27:38.909" v="609" actId="478"/>
          <ac:spMkLst>
            <pc:docMk/>
            <pc:sldMk cId="2233544165" sldId="470"/>
            <ac:spMk id="17" creationId="{497302EF-F016-42D5-968F-16263B9DA295}"/>
          </ac:spMkLst>
        </pc:spChg>
        <pc:spChg chg="del">
          <ac:chgData name="Siniša ᵀᴴᴱ ᴼᴿᴵᴳᴵᴻᴬᴸ Wolfenstein" userId="215f646470bc261a" providerId="LiveId" clId="{AFCBB63E-7170-4D71-9793-D7574789DA5C}" dt="2021-05-20T08:27:40.299" v="610" actId="478"/>
          <ac:spMkLst>
            <pc:docMk/>
            <pc:sldMk cId="2233544165" sldId="470"/>
            <ac:spMk id="25" creationId="{E38DB932-75AA-4F95-B4D3-41629EACA448}"/>
          </ac:spMkLst>
        </pc:spChg>
        <pc:spChg chg="del">
          <ac:chgData name="Siniša ᵀᴴᴱ ᴼᴿᴵᴳᴵᴻᴬᴸ Wolfenstein" userId="215f646470bc261a" providerId="LiveId" clId="{AFCBB63E-7170-4D71-9793-D7574789DA5C}" dt="2021-05-20T08:27:41.857" v="611" actId="478"/>
          <ac:spMkLst>
            <pc:docMk/>
            <pc:sldMk cId="2233544165" sldId="470"/>
            <ac:spMk id="26" creationId="{98F90BD9-EDE3-4061-979B-1D40A2D9FF5F}"/>
          </ac:spMkLst>
        </pc:spChg>
        <pc:picChg chg="mod">
          <ac:chgData name="Siniša ᵀᴴᴱ ᴼᴿᴵᴳᴵᴻᴬᴸ Wolfenstein" userId="215f646470bc261a" providerId="LiveId" clId="{AFCBB63E-7170-4D71-9793-D7574789DA5C}" dt="2021-05-28T11:14:21.074" v="3548" actId="14826"/>
          <ac:picMkLst>
            <pc:docMk/>
            <pc:sldMk cId="2233544165" sldId="4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FCBB63E-7170-4D71-9793-D7574789DA5C}" dt="2021-05-28T11:18:30.305" v="3651" actId="1037"/>
          <ac:picMkLst>
            <pc:docMk/>
            <pc:sldMk cId="2233544165" sldId="470"/>
            <ac:picMk id="3" creationId="{DCB64642-CE4F-4D9C-A92A-9A8EF9D7D4F4}"/>
          </ac:picMkLst>
        </pc:picChg>
      </pc:sldChg>
      <pc:sldChg chg="delSp modSp add del delAnim modAnim">
        <pc:chgData name="Siniša ᵀᴴᴱ ᴼᴿᴵᴳᴵᴻᴬᴸ Wolfenstein" userId="215f646470bc261a" providerId="LiveId" clId="{AFCBB63E-7170-4D71-9793-D7574789DA5C}" dt="2021-05-28T11:25:09.440" v="4207" actId="2696"/>
        <pc:sldMkLst>
          <pc:docMk/>
          <pc:sldMk cId="4269398660" sldId="471"/>
        </pc:sldMkLst>
        <pc:spChg chg="mod">
          <ac:chgData name="Siniša ᵀᴴᴱ ᴼᴿᴵᴳᴵᴻᴬᴸ Wolfenstein" userId="215f646470bc261a" providerId="LiveId" clId="{AFCBB63E-7170-4D71-9793-D7574789DA5C}" dt="2021-05-21T07:12:03.179" v="2502" actId="20577"/>
          <ac:spMkLst>
            <pc:docMk/>
            <pc:sldMk cId="4269398660" sldId="471"/>
            <ac:spMk id="3" creationId="{B7889F66-CCBB-4BC4-8656-0552E49AE557}"/>
          </ac:spMkLst>
        </pc:spChg>
        <pc:spChg chg="del mod">
          <ac:chgData name="Siniša ᵀᴴᴱ ᴼᴿᴵᴳᴵᴻᴬᴸ Wolfenstein" userId="215f646470bc261a" providerId="LiveId" clId="{AFCBB63E-7170-4D71-9793-D7574789DA5C}" dt="2021-05-21T07:05:42.885" v="1533" actId="478"/>
          <ac:spMkLst>
            <pc:docMk/>
            <pc:sldMk cId="4269398660" sldId="47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FCBB63E-7170-4D71-9793-D7574789DA5C}" dt="2021-05-21T07:04:59.259" v="1526" actId="1035"/>
          <ac:picMkLst>
            <pc:docMk/>
            <pc:sldMk cId="4269398660" sldId="471"/>
            <ac:picMk id="2" creationId="{8F0B890C-6670-40D9-BC5A-12739E4FF41E}"/>
          </ac:picMkLst>
        </pc:picChg>
      </pc:sldChg>
      <pc:sldChg chg="delSp new add del">
        <pc:chgData name="Siniša ᵀᴴᴱ ᴼᴿᴵᴳᴵᴻᴬᴸ Wolfenstein" userId="215f646470bc261a" providerId="LiveId" clId="{AFCBB63E-7170-4D71-9793-D7574789DA5C}" dt="2021-05-28T11:25:07.823" v="4203" actId="2696"/>
        <pc:sldMkLst>
          <pc:docMk/>
          <pc:sldMk cId="806764235" sldId="472"/>
        </pc:sldMkLst>
        <pc:spChg chg="del">
          <ac:chgData name="Siniša ᵀᴴᴱ ᴼᴿᴵᴳᴵᴻᴬᴸ Wolfenstein" userId="215f646470bc261a" providerId="LiveId" clId="{AFCBB63E-7170-4D71-9793-D7574789DA5C}" dt="2021-05-28T10:59:53.773" v="3064" actId="478"/>
          <ac:spMkLst>
            <pc:docMk/>
            <pc:sldMk cId="806764235" sldId="472"/>
            <ac:spMk id="2" creationId="{B1AF7B12-4C06-4E32-A569-448C5C5D43A7}"/>
          </ac:spMkLst>
        </pc:spChg>
        <pc:spChg chg="del">
          <ac:chgData name="Siniša ᵀᴴᴱ ᴼᴿᴵᴳᴵᴻᴬᴸ Wolfenstein" userId="215f646470bc261a" providerId="LiveId" clId="{AFCBB63E-7170-4D71-9793-D7574789DA5C}" dt="2021-05-28T10:59:53.773" v="3064" actId="478"/>
          <ac:spMkLst>
            <pc:docMk/>
            <pc:sldMk cId="806764235" sldId="472"/>
            <ac:spMk id="3" creationId="{06494155-7C32-4109-A031-75B7FF5CA216}"/>
          </ac:spMkLst>
        </pc:spChg>
      </pc:sldChg>
      <pc:sldChg chg="addSp delSp modSp add ord delAnim modAnim">
        <pc:chgData name="Siniša ᵀᴴᴱ ᴼᴿᴵᴳᴵᴻᴬᴸ Wolfenstein" userId="215f646470bc261a" providerId="LiveId" clId="{AFCBB63E-7170-4D71-9793-D7574789DA5C}" dt="2021-05-28T11:12:45.591" v="3543"/>
        <pc:sldMkLst>
          <pc:docMk/>
          <pc:sldMk cId="3445851181" sldId="473"/>
        </pc:sldMkLst>
        <pc:spChg chg="mod">
          <ac:chgData name="Siniša ᵀᴴᴱ ᴼᴿᴵᴳᴵᴻᴬᴸ Wolfenstein" userId="215f646470bc261a" providerId="LiveId" clId="{AFCBB63E-7170-4D71-9793-D7574789DA5C}" dt="2021-05-28T11:07:15.992" v="3191" actId="1076"/>
          <ac:spMkLst>
            <pc:docMk/>
            <pc:sldMk cId="3445851181" sldId="473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AFCBB63E-7170-4D71-9793-D7574789DA5C}" dt="2021-05-28T11:12:31.162" v="3542" actId="20577"/>
          <ac:spMkLst>
            <pc:docMk/>
            <pc:sldMk cId="3445851181" sldId="473"/>
            <ac:spMk id="6" creationId="{EA48BAC0-CBC3-44D5-8136-7EDBD782283C}"/>
          </ac:spMkLst>
        </pc:spChg>
        <pc:spChg chg="del mod">
          <ac:chgData name="Siniša ᵀᴴᴱ ᴼᴿᴵᴳᴵᴻᴬᴸ Wolfenstein" userId="215f646470bc261a" providerId="LiveId" clId="{AFCBB63E-7170-4D71-9793-D7574789DA5C}" dt="2021-05-28T11:06:26.179" v="3162" actId="478"/>
          <ac:spMkLst>
            <pc:docMk/>
            <pc:sldMk cId="3445851181" sldId="47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FCBB63E-7170-4D71-9793-D7574789DA5C}" dt="2021-05-28T11:07:17.235" v="3192" actId="1076"/>
          <ac:picMkLst>
            <pc:docMk/>
            <pc:sldMk cId="3445851181" sldId="473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AFCBB63E-7170-4D71-9793-D7574789DA5C}" dt="2021-05-28T11:03:47.466" v="3084" actId="14100"/>
          <ac:picMkLst>
            <pc:docMk/>
            <pc:sldMk cId="3445851181" sldId="473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AFCBB63E-7170-4D71-9793-D7574789DA5C}" dt="2021-05-28T11:09:38.046" v="3406" actId="1076"/>
          <ac:picMkLst>
            <pc:docMk/>
            <pc:sldMk cId="3445851181" sldId="473"/>
            <ac:picMk id="5" creationId="{795C5013-EE2F-4BC9-AB84-E1CBDA5CC9FB}"/>
          </ac:picMkLst>
        </pc:picChg>
      </pc:sldChg>
      <pc:sldChg chg="modSp add ord modAnim">
        <pc:chgData name="Siniša ᵀᴴᴱ ᴼᴿᴵᴳᴵᴻᴬᴸ Wolfenstein" userId="215f646470bc261a" providerId="LiveId" clId="{AFCBB63E-7170-4D71-9793-D7574789DA5C}" dt="2021-05-28T11:25:04.779" v="4202" actId="20577"/>
        <pc:sldMkLst>
          <pc:docMk/>
          <pc:sldMk cId="1772661917" sldId="474"/>
        </pc:sldMkLst>
        <pc:spChg chg="mod">
          <ac:chgData name="Siniša ᵀᴴᴱ ᴼᴿᴵᴳᴵᴻᴬᴸ Wolfenstein" userId="215f646470bc261a" providerId="LiveId" clId="{AFCBB63E-7170-4D71-9793-D7574789DA5C}" dt="2021-05-28T11:20:19.289" v="3713" actId="20577"/>
          <ac:spMkLst>
            <pc:docMk/>
            <pc:sldMk cId="1772661917" sldId="474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8T11:25:04.779" v="4202" actId="20577"/>
          <ac:spMkLst>
            <pc:docMk/>
            <pc:sldMk cId="1772661917" sldId="474"/>
            <ac:spMk id="6" creationId="{EA48BAC0-CBC3-44D5-8136-7EDBD782283C}"/>
          </ac:spMkLst>
        </pc:spChg>
        <pc:picChg chg="mod">
          <ac:chgData name="Siniša ᵀᴴᴱ ᴼᴿᴵᴳᴵᴻᴬᴸ Wolfenstein" userId="215f646470bc261a" providerId="LiveId" clId="{AFCBB63E-7170-4D71-9793-D7574789DA5C}" dt="2021-05-28T11:20:23.432" v="3716" actId="1036"/>
          <ac:picMkLst>
            <pc:docMk/>
            <pc:sldMk cId="1772661917" sldId="474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AFCBB63E-7170-4D71-9793-D7574789DA5C}" dt="2021-05-28T11:18:34.787" v="3652" actId="14826"/>
          <ac:picMkLst>
            <pc:docMk/>
            <pc:sldMk cId="1772661917" sldId="47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AFCBB63E-7170-4D71-9793-D7574789DA5C}" dt="2021-05-28T11:21:25.132" v="3719" actId="1076"/>
          <ac:picMkLst>
            <pc:docMk/>
            <pc:sldMk cId="1772661917" sldId="474"/>
            <ac:picMk id="5" creationId="{795C5013-EE2F-4BC9-AB84-E1CBDA5CC9FB}"/>
          </ac:picMkLst>
        </pc:picChg>
      </pc:sldChg>
      <pc:sldChg chg="delSp modSp add delAnim modAnim">
        <pc:chgData name="Siniša ᵀᴴᴱ ᴼᴿᴵᴳᴵᴻᴬᴸ Wolfenstein" userId="215f646470bc261a" providerId="LiveId" clId="{AFCBB63E-7170-4D71-9793-D7574789DA5C}" dt="2021-05-28T11:26:40.770" v="4234" actId="1035"/>
        <pc:sldMkLst>
          <pc:docMk/>
          <pc:sldMk cId="268528206" sldId="475"/>
        </pc:sldMkLst>
        <pc:spChg chg="del">
          <ac:chgData name="Siniša ᵀᴴᴱ ᴼᴿᴵᴳᴵᴻᴬᴸ Wolfenstein" userId="215f646470bc261a" providerId="LiveId" clId="{AFCBB63E-7170-4D71-9793-D7574789DA5C}" dt="2021-05-28T11:26:27.865" v="4220" actId="478"/>
          <ac:spMkLst>
            <pc:docMk/>
            <pc:sldMk cId="268528206" sldId="475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AFCBB63E-7170-4D71-9793-D7574789DA5C}" dt="2021-05-28T11:26:40.770" v="4234" actId="1035"/>
          <ac:picMkLst>
            <pc:docMk/>
            <pc:sldMk cId="268528206" sldId="47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FCBB63E-7170-4D71-9793-D7574789DA5C}" dt="2021-05-28T11:26:34.265" v="4222" actId="1076"/>
          <ac:picMkLst>
            <pc:docMk/>
            <pc:sldMk cId="268528206" sldId="475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E7601527-794D-480A-8635-1DCEC4D8E995}"/>
    <pc:docChg chg="undo custSel addSld delSld modSld">
      <pc:chgData name="Siniša ᵀᴴᴱ ᴼᴿᴵᴳᴵᴻᴬᴸ Wolfenstein" userId="215f646470bc261a" providerId="LiveId" clId="{E7601527-794D-480A-8635-1DCEC4D8E995}" dt="2021-04-13T08:41:32.998" v="1236"/>
      <pc:docMkLst>
        <pc:docMk/>
      </pc:docMkLst>
      <pc:sldChg chg="modSp">
        <pc:chgData name="Siniša ᵀᴴᴱ ᴼᴿᴵᴳᴵᴻᴬᴸ Wolfenstein" userId="215f646470bc261a" providerId="LiveId" clId="{E7601527-794D-480A-8635-1DCEC4D8E995}" dt="2021-04-13T07:42:33.975" v="32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E7601527-794D-480A-8635-1DCEC4D8E995}" dt="2021-04-13T07:42:30.643" v="31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E7601527-794D-480A-8635-1DCEC4D8E995}" dt="2021-04-13T07:42:33.975" v="32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3A00B285-DBA8-4E53-8461-104301C7C029}"/>
    <pc:docChg chg="custSel addSld delSld modSld sldOrd">
      <pc:chgData name="Siniša ᵀᴴᴱ ᴼᴿᴵᴳᴵᴻᴬᴸ Wolfenstein" userId="215f646470bc261a" providerId="LiveId" clId="{3A00B285-DBA8-4E53-8461-104301C7C029}" dt="2021-05-28T15:00:04" v="2000" actId="20577"/>
      <pc:docMkLst>
        <pc:docMk/>
      </pc:docMkLst>
      <pc:sldChg chg="modSp modAnim">
        <pc:chgData name="Siniša ᵀᴴᴱ ᴼᴿᴵᴳᴵᴻᴬᴸ Wolfenstein" userId="215f646470bc261a" providerId="LiveId" clId="{3A00B285-DBA8-4E53-8461-104301C7C029}" dt="2021-05-28T14:13:13.180" v="17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3A00B285-DBA8-4E53-8461-104301C7C029}" dt="2021-05-28T14:13:06.014" v="0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3A00B285-DBA8-4E53-8461-104301C7C029}" dt="2021-05-28T14:13:13.180" v="17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ᵀᴴᴱ ᴼᴿᴵᴳᴵᴻᴬᴸ Wolfenstein" userId="215f646470bc261a" providerId="LiveId" clId="{3A00B285-DBA8-4E53-8461-104301C7C029}" dt="2021-05-28T14:57:45.701" v="1906" actId="2696"/>
        <pc:sldMkLst>
          <pc:docMk/>
          <pc:sldMk cId="3132807557" sldId="460"/>
        </pc:sldMkLst>
      </pc:sldChg>
      <pc:sldChg chg="delSp modSp add ord delAnim modAnim">
        <pc:chgData name="Siniša ᵀᴴᴱ ᴼᴿᴵᴳᴵᴻᴬᴸ Wolfenstein" userId="215f646470bc261a" providerId="LiveId" clId="{3A00B285-DBA8-4E53-8461-104301C7C029}" dt="2021-05-28T14:36:16.703" v="580" actId="1076"/>
        <pc:sldMkLst>
          <pc:docMk/>
          <pc:sldMk cId="3177586244" sldId="463"/>
        </pc:sldMkLst>
        <pc:spChg chg="mod">
          <ac:chgData name="Siniša ᵀᴴᴱ ᴼᴿᴵᴳᴵᴻᴬᴸ Wolfenstein" userId="215f646470bc261a" providerId="LiveId" clId="{3A00B285-DBA8-4E53-8461-104301C7C029}" dt="2021-05-28T14:24:30.448" v="196" actId="20577"/>
          <ac:spMkLst>
            <pc:docMk/>
            <pc:sldMk cId="3177586244" sldId="463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3A00B285-DBA8-4E53-8461-104301C7C029}" dt="2021-05-28T14:22:51.887" v="175" actId="478"/>
          <ac:spMkLst>
            <pc:docMk/>
            <pc:sldMk cId="3177586244" sldId="463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3A00B285-DBA8-4E53-8461-104301C7C029}" dt="2021-05-28T14:26:59.232" v="300" actId="20577"/>
          <ac:spMkLst>
            <pc:docMk/>
            <pc:sldMk cId="3177586244" sldId="46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3A00B285-DBA8-4E53-8461-104301C7C029}" dt="2021-05-28T14:36:16.703" v="580" actId="1076"/>
          <ac:picMkLst>
            <pc:docMk/>
            <pc:sldMk cId="3177586244" sldId="463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3A00B285-DBA8-4E53-8461-104301C7C029}" dt="2021-05-28T14:36:14.184" v="579" actId="1076"/>
          <ac:picMkLst>
            <pc:docMk/>
            <pc:sldMk cId="3177586244" sldId="463"/>
            <ac:picMk id="4" creationId="{1B2619D9-4F98-4A11-8FFE-57C7EB1F529A}"/>
          </ac:picMkLst>
        </pc:picChg>
      </pc:sldChg>
      <pc:sldChg chg="addSp delSp modSp add ord delAnim modAnim">
        <pc:chgData name="Siniša ᵀᴴᴱ ᴼᴿᴵᴳᴵᴻᴬᴸ Wolfenstein" userId="215f646470bc261a" providerId="LiveId" clId="{3A00B285-DBA8-4E53-8461-104301C7C029}" dt="2021-05-28T14:53:37.461" v="1580"/>
        <pc:sldMkLst>
          <pc:docMk/>
          <pc:sldMk cId="3128797260" sldId="464"/>
        </pc:sldMkLst>
        <pc:spChg chg="del">
          <ac:chgData name="Siniša ᵀᴴᴱ ᴼᴿᴵᴳᴵᴻᴬᴸ Wolfenstein" userId="215f646470bc261a" providerId="LiveId" clId="{3A00B285-DBA8-4E53-8461-104301C7C029}" dt="2021-05-28T14:49:09.749" v="1282" actId="478"/>
          <ac:spMkLst>
            <pc:docMk/>
            <pc:sldMk cId="3128797260" sldId="464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3A00B285-DBA8-4E53-8461-104301C7C029}" dt="2021-05-28T14:53:26.433" v="1578" actId="20577"/>
          <ac:spMkLst>
            <pc:docMk/>
            <pc:sldMk cId="3128797260" sldId="464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3A00B285-DBA8-4E53-8461-104301C7C029}" dt="2021-05-28T14:49:57.105" v="1286" actId="14100"/>
          <ac:picMkLst>
            <pc:docMk/>
            <pc:sldMk cId="3128797260" sldId="464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3A00B285-DBA8-4E53-8461-104301C7C029}" dt="2021-05-28T14:51:58.809" v="1392" actId="1076"/>
          <ac:picMkLst>
            <pc:docMk/>
            <pc:sldMk cId="3128797260" sldId="464"/>
            <ac:picMk id="3" creationId="{6C803580-7DB0-4B1F-8B66-349AF0F041EA}"/>
          </ac:picMkLst>
        </pc:picChg>
        <pc:picChg chg="mod">
          <ac:chgData name="Siniša ᵀᴴᴱ ᴼᴿᴵᴳᴵᴻᴬᴸ Wolfenstein" userId="215f646470bc261a" providerId="LiveId" clId="{3A00B285-DBA8-4E53-8461-104301C7C029}" dt="2021-05-28T14:48:53.335" v="1280" actId="14100"/>
          <ac:picMkLst>
            <pc:docMk/>
            <pc:sldMk cId="3128797260" sldId="464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3A00B285-DBA8-4E53-8461-104301C7C029}" dt="2021-05-28T14:57:45.421" v="1905" actId="2696"/>
        <pc:sldMkLst>
          <pc:docMk/>
          <pc:sldMk cId="2233544165" sldId="470"/>
        </pc:sldMkLst>
      </pc:sldChg>
      <pc:sldChg chg="modSp ord modAnim">
        <pc:chgData name="Siniša ᵀᴴᴱ ᴼᴿᴵᴳᴵᴻᴬᴸ Wolfenstein" userId="215f646470bc261a" providerId="LiveId" clId="{3A00B285-DBA8-4E53-8461-104301C7C029}" dt="2021-05-28T15:00:04" v="2000" actId="20577"/>
        <pc:sldMkLst>
          <pc:docMk/>
          <pc:sldMk cId="1772661917" sldId="474"/>
        </pc:sldMkLst>
        <pc:spChg chg="mod">
          <ac:chgData name="Siniša ᵀᴴᴱ ᴼᴿᴵᴳᴵᴻᴬᴸ Wolfenstein" userId="215f646470bc261a" providerId="LiveId" clId="{3A00B285-DBA8-4E53-8461-104301C7C029}" dt="2021-05-28T15:00:04" v="2000" actId="20577"/>
          <ac:spMkLst>
            <pc:docMk/>
            <pc:sldMk cId="1772661917" sldId="474"/>
            <ac:spMk id="6" creationId="{EA48BAC0-CBC3-44D5-8136-7EDBD782283C}"/>
          </ac:spMkLst>
        </pc:spChg>
        <pc:picChg chg="mod">
          <ac:chgData name="Siniša ᵀᴴᴱ ᴼᴿᴵᴳᴵᴻᴬᴸ Wolfenstein" userId="215f646470bc261a" providerId="LiveId" clId="{3A00B285-DBA8-4E53-8461-104301C7C029}" dt="2021-05-28T14:54:46.749" v="1584" actId="1076"/>
          <ac:picMkLst>
            <pc:docMk/>
            <pc:sldMk cId="1772661917" sldId="47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3A00B285-DBA8-4E53-8461-104301C7C029}" dt="2021-05-28T14:57:34.415" v="1897" actId="1076"/>
          <ac:picMkLst>
            <pc:docMk/>
            <pc:sldMk cId="1772661917" sldId="474"/>
            <ac:picMk id="5" creationId="{795C5013-EE2F-4BC9-AB84-E1CBDA5CC9FB}"/>
          </ac:picMkLst>
        </pc:picChg>
      </pc:sldChg>
      <pc:sldChg chg="modSp ord modAnim">
        <pc:chgData name="Siniša ᵀᴴᴱ ᴼᴿᴵᴳᴵᴻᴬᴸ Wolfenstein" userId="215f646470bc261a" providerId="LiveId" clId="{3A00B285-DBA8-4E53-8461-104301C7C029}" dt="2021-05-28T14:48:22.342" v="1276"/>
        <pc:sldMkLst>
          <pc:docMk/>
          <pc:sldMk cId="268528206" sldId="475"/>
        </pc:sldMkLst>
        <pc:spChg chg="mod">
          <ac:chgData name="Siniša ᵀᴴᴱ ᴼᴿᴵᴳᴵᴻᴬᴸ Wolfenstein" userId="215f646470bc261a" providerId="LiveId" clId="{3A00B285-DBA8-4E53-8461-104301C7C029}" dt="2021-05-28T14:43:45.824" v="743" actId="20577"/>
          <ac:spMkLst>
            <pc:docMk/>
            <pc:sldMk cId="268528206" sldId="475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3A00B285-DBA8-4E53-8461-104301C7C029}" dt="2021-05-28T14:43:28.780" v="740" actId="20577"/>
          <ac:spMkLst>
            <pc:docMk/>
            <pc:sldMk cId="268528206" sldId="475"/>
            <ac:spMk id="6" creationId="{BA7B0E4A-51E2-4F21-8C6D-C537A407E303}"/>
          </ac:spMkLst>
        </pc:spChg>
        <pc:spChg chg="mod">
          <ac:chgData name="Siniša ᵀᴴᴱ ᴼᴿᴵᴳᴵᴻᴬᴸ Wolfenstein" userId="215f646470bc261a" providerId="LiveId" clId="{3A00B285-DBA8-4E53-8461-104301C7C029}" dt="2021-05-28T14:48:15.969" v="1271" actId="20577"/>
          <ac:spMkLst>
            <pc:docMk/>
            <pc:sldMk cId="268528206" sldId="47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3A00B285-DBA8-4E53-8461-104301C7C029}" dt="2021-05-28T14:48:19.742" v="1275" actId="1035"/>
          <ac:picMkLst>
            <pc:docMk/>
            <pc:sldMk cId="268528206" sldId="47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3A00B285-DBA8-4E53-8461-104301C7C029}" dt="2021-05-28T14:43:41.851" v="742" actId="1076"/>
          <ac:picMkLst>
            <pc:docMk/>
            <pc:sldMk cId="268528206" sldId="475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3A00B285-DBA8-4E53-8461-104301C7C029}" dt="2021-05-28T14:57:44.862" v="1904" actId="2696"/>
        <pc:sldMkLst>
          <pc:docMk/>
          <pc:sldMk cId="725919519" sldId="476"/>
        </pc:sldMkLst>
      </pc:sldChg>
      <pc:sldChg chg="del">
        <pc:chgData name="Siniša ᵀᴴᴱ ᴼᴿᴵᴳᴵᴻᴬᴸ Wolfenstein" userId="215f646470bc261a" providerId="LiveId" clId="{3A00B285-DBA8-4E53-8461-104301C7C029}" dt="2021-05-28T14:57:46.050" v="1907" actId="2696"/>
        <pc:sldMkLst>
          <pc:docMk/>
          <pc:sldMk cId="3456880536" sldId="479"/>
        </pc:sldMkLst>
      </pc:sldChg>
      <pc:sldChg chg="addSp delSp modSp new add ord modAnim">
        <pc:chgData name="Siniša ᵀᴴᴱ ᴼᴿᴵᴳᴵᴻᴬᴸ Wolfenstein" userId="215f646470bc261a" providerId="LiveId" clId="{3A00B285-DBA8-4E53-8461-104301C7C029}" dt="2021-05-28T14:58:53.970" v="1913" actId="20577"/>
        <pc:sldMkLst>
          <pc:docMk/>
          <pc:sldMk cId="3491041832" sldId="480"/>
        </pc:sldMkLst>
        <pc:spChg chg="del">
          <ac:chgData name="Siniša ᵀᴴᴱ ᴼᴿᴵᴳᴵᴻᴬᴸ Wolfenstein" userId="215f646470bc261a" providerId="LiveId" clId="{3A00B285-DBA8-4E53-8461-104301C7C029}" dt="2021-05-28T14:13:21.300" v="21" actId="478"/>
          <ac:spMkLst>
            <pc:docMk/>
            <pc:sldMk cId="3491041832" sldId="480"/>
            <ac:spMk id="2" creationId="{14A5BEB3-4F71-44B1-8425-9A25ADF711BE}"/>
          </ac:spMkLst>
        </pc:spChg>
        <pc:spChg chg="del">
          <ac:chgData name="Siniša ᵀᴴᴱ ᴼᴿᴵᴳᴵᴻᴬᴸ Wolfenstein" userId="215f646470bc261a" providerId="LiveId" clId="{3A00B285-DBA8-4E53-8461-104301C7C029}" dt="2021-05-28T14:13:21.300" v="21" actId="478"/>
          <ac:spMkLst>
            <pc:docMk/>
            <pc:sldMk cId="3491041832" sldId="480"/>
            <ac:spMk id="3" creationId="{A5B1F33D-82BB-4C16-B7B5-5D4FC61D453B}"/>
          </ac:spMkLst>
        </pc:spChg>
        <pc:spChg chg="add mod">
          <ac:chgData name="Siniša ᵀᴴᴱ ᴼᴿᴵᴳᴵᴻᴬᴸ Wolfenstein" userId="215f646470bc261a" providerId="LiveId" clId="{3A00B285-DBA8-4E53-8461-104301C7C029}" dt="2021-05-28T14:58:53.970" v="1913" actId="20577"/>
          <ac:spMkLst>
            <pc:docMk/>
            <pc:sldMk cId="3491041832" sldId="480"/>
            <ac:spMk id="5" creationId="{BADDDDDA-6D21-4151-9DAD-E58D48BAC8B9}"/>
          </ac:spMkLst>
        </pc:spChg>
        <pc:picChg chg="add mod">
          <ac:chgData name="Siniša ᵀᴴᴱ ᴼᴿᴵᴳᴵᴻᴬᴸ Wolfenstein" userId="215f646470bc261a" providerId="LiveId" clId="{3A00B285-DBA8-4E53-8461-104301C7C029}" dt="2021-05-28T14:33:10.425" v="434" actId="1076"/>
          <ac:picMkLst>
            <pc:docMk/>
            <pc:sldMk cId="3491041832" sldId="480"/>
            <ac:picMk id="4" creationId="{0C7444EE-00D7-43A2-A9D7-06CE31102953}"/>
          </ac:picMkLst>
        </pc:picChg>
      </pc:sldChg>
      <pc:sldChg chg="addSp delSp modSp add ord modAnim">
        <pc:chgData name="Siniša ᵀᴴᴱ ᴼᴿᴵᴳᴵᴻᴬᴸ Wolfenstein" userId="215f646470bc261a" providerId="LiveId" clId="{3A00B285-DBA8-4E53-8461-104301C7C029}" dt="2021-05-28T14:21:29.216" v="170"/>
        <pc:sldMkLst>
          <pc:docMk/>
          <pc:sldMk cId="1433595062" sldId="481"/>
        </pc:sldMkLst>
        <pc:spChg chg="add mod">
          <ac:chgData name="Siniša ᵀᴴᴱ ᴼᴿᴵᴳᴵᴻᴬᴸ Wolfenstein" userId="215f646470bc261a" providerId="LiveId" clId="{3A00B285-DBA8-4E53-8461-104301C7C029}" dt="2021-05-28T14:21:25.585" v="169" actId="14100"/>
          <ac:spMkLst>
            <pc:docMk/>
            <pc:sldMk cId="1433595062" sldId="481"/>
            <ac:spMk id="10" creationId="{6802A472-8C98-4094-AF53-8B3186A61E81}"/>
          </ac:spMkLst>
        </pc:spChg>
        <pc:graphicFrameChg chg="add del mod">
          <ac:chgData name="Siniša ᵀᴴᴱ ᴼᴿᴵᴳᴵᴻᴬᴸ Wolfenstein" userId="215f646470bc261a" providerId="LiveId" clId="{3A00B285-DBA8-4E53-8461-104301C7C029}" dt="2021-05-28T14:13:36.954" v="25"/>
          <ac:graphicFrameMkLst>
            <pc:docMk/>
            <pc:sldMk cId="1433595062" sldId="481"/>
            <ac:graphicFrameMk id="2" creationId="{2B4D2229-03C6-48F9-8ABA-F8BBA5CFE053}"/>
          </ac:graphicFrameMkLst>
        </pc:graphicFrameChg>
        <pc:picChg chg="add mod">
          <ac:chgData name="Siniša ᵀᴴᴱ ᴼᴿᴵᴳᴵᴻᴬᴸ Wolfenstein" userId="215f646470bc261a" providerId="LiveId" clId="{3A00B285-DBA8-4E53-8461-104301C7C029}" dt="2021-05-28T14:17:43.082" v="68" actId="14100"/>
          <ac:picMkLst>
            <pc:docMk/>
            <pc:sldMk cId="1433595062" sldId="481"/>
            <ac:picMk id="3" creationId="{AA3640FC-4874-4975-8B50-338ACFD81495}"/>
          </ac:picMkLst>
        </pc:picChg>
        <pc:picChg chg="add mod">
          <ac:chgData name="Siniša ᵀᴴᴱ ᴼᴿᴵᴳᴵᴻᴬᴸ Wolfenstein" userId="215f646470bc261a" providerId="LiveId" clId="{3A00B285-DBA8-4E53-8461-104301C7C029}" dt="2021-05-28T14:18:15.050" v="73" actId="1076"/>
          <ac:picMkLst>
            <pc:docMk/>
            <pc:sldMk cId="1433595062" sldId="481"/>
            <ac:picMk id="4" creationId="{77937E9D-3398-4A2D-9865-55C1FDC975FF}"/>
          </ac:picMkLst>
        </pc:picChg>
        <pc:picChg chg="add mod">
          <ac:chgData name="Siniša ᵀᴴᴱ ᴼᴿᴵᴳᴵᴻᴬᴸ Wolfenstein" userId="215f646470bc261a" providerId="LiveId" clId="{3A00B285-DBA8-4E53-8461-104301C7C029}" dt="2021-05-28T14:17:31.235" v="63" actId="1037"/>
          <ac:picMkLst>
            <pc:docMk/>
            <pc:sldMk cId="1433595062" sldId="481"/>
            <ac:picMk id="5" creationId="{64B68E7D-B344-47E7-848D-1F179568F9FE}"/>
          </ac:picMkLst>
        </pc:picChg>
        <pc:picChg chg="add mod ord">
          <ac:chgData name="Siniša ᵀᴴᴱ ᴼᴿᴵᴳᴵᴻᴬᴸ Wolfenstein" userId="215f646470bc261a" providerId="LiveId" clId="{3A00B285-DBA8-4E53-8461-104301C7C029}" dt="2021-05-28T14:18:11.306" v="72" actId="14100"/>
          <ac:picMkLst>
            <pc:docMk/>
            <pc:sldMk cId="1433595062" sldId="481"/>
            <ac:picMk id="6" creationId="{0775E843-4004-448D-A118-930901EE3E53}"/>
          </ac:picMkLst>
        </pc:picChg>
        <pc:picChg chg="add mod">
          <ac:chgData name="Siniša ᵀᴴᴱ ᴼᴿᴵᴳᴵᴻᴬᴸ Wolfenstein" userId="215f646470bc261a" providerId="LiveId" clId="{3A00B285-DBA8-4E53-8461-104301C7C029}" dt="2021-05-28T14:18:28.789" v="79" actId="1037"/>
          <ac:picMkLst>
            <pc:docMk/>
            <pc:sldMk cId="1433595062" sldId="481"/>
            <ac:picMk id="7" creationId="{78B7BA29-528F-485E-BAC7-FB2FC043BA8A}"/>
          </ac:picMkLst>
        </pc:picChg>
        <pc:picChg chg="add mod">
          <ac:chgData name="Siniša ᵀᴴᴱ ᴼᴿᴵᴳᴵᴻᴬᴸ Wolfenstein" userId="215f646470bc261a" providerId="LiveId" clId="{3A00B285-DBA8-4E53-8461-104301C7C029}" dt="2021-05-28T14:19:17.896" v="82" actId="14100"/>
          <ac:picMkLst>
            <pc:docMk/>
            <pc:sldMk cId="1433595062" sldId="481"/>
            <ac:picMk id="8" creationId="{D3D258EB-CE0F-41A9-85F4-44D5ABB4E2D0}"/>
          </ac:picMkLst>
        </pc:picChg>
        <pc:picChg chg="add mod">
          <ac:chgData name="Siniša ᵀᴴᴱ ᴼᴿᴵᴳᴵᴻᴬᴸ Wolfenstein" userId="215f646470bc261a" providerId="LiveId" clId="{3A00B285-DBA8-4E53-8461-104301C7C029}" dt="2021-05-28T14:19:51.622" v="87" actId="1037"/>
          <ac:picMkLst>
            <pc:docMk/>
            <pc:sldMk cId="1433595062" sldId="481"/>
            <ac:picMk id="9" creationId="{4943D00E-7E3C-4C69-A48C-8F53EA0FE019}"/>
          </ac:picMkLst>
        </pc:picChg>
      </pc:sldChg>
      <pc:sldChg chg="delSp modSp add delAnim modAnim">
        <pc:chgData name="Siniša ᵀᴴᴱ ᴼᴿᴵᴳᴵᴻᴬᴸ Wolfenstein" userId="215f646470bc261a" providerId="LiveId" clId="{3A00B285-DBA8-4E53-8461-104301C7C029}" dt="2021-05-28T14:28:07.932" v="311" actId="1076"/>
        <pc:sldMkLst>
          <pc:docMk/>
          <pc:sldMk cId="4287078911" sldId="482"/>
        </pc:sldMkLst>
        <pc:spChg chg="del">
          <ac:chgData name="Siniša ᵀᴴᴱ ᴼᴿᴵᴳᴵᴻᴬᴸ Wolfenstein" userId="215f646470bc261a" providerId="LiveId" clId="{3A00B285-DBA8-4E53-8461-104301C7C029}" dt="2021-05-28T14:27:11.205" v="304" actId="478"/>
          <ac:spMkLst>
            <pc:docMk/>
            <pc:sldMk cId="4287078911" sldId="482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3A00B285-DBA8-4E53-8461-104301C7C029}" dt="2021-05-28T14:27:12.814" v="305" actId="478"/>
          <ac:spMkLst>
            <pc:docMk/>
            <pc:sldMk cId="4287078911" sldId="48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3A00B285-DBA8-4E53-8461-104301C7C029}" dt="2021-05-28T14:28:07.932" v="311" actId="1076"/>
          <ac:picMkLst>
            <pc:docMk/>
            <pc:sldMk cId="4287078911" sldId="482"/>
            <ac:picMk id="2" creationId="{3C85C17C-2ED4-4E4F-A125-4D7A2CE46B84}"/>
          </ac:picMkLst>
        </pc:picChg>
      </pc:sldChg>
      <pc:sldChg chg="modSp add">
        <pc:chgData name="Siniša ᵀᴴᴱ ᴼᴿᴵᴳᴵᴻᴬᴸ Wolfenstein" userId="215f646470bc261a" providerId="LiveId" clId="{3A00B285-DBA8-4E53-8461-104301C7C029}" dt="2021-05-28T14:28:34.476" v="314" actId="14826"/>
        <pc:sldMkLst>
          <pc:docMk/>
          <pc:sldMk cId="1578492534" sldId="483"/>
        </pc:sldMkLst>
        <pc:picChg chg="mod">
          <ac:chgData name="Siniša ᵀᴴᴱ ᴼᴿᴵᴳᴵᴻᴬᴸ Wolfenstein" userId="215f646470bc261a" providerId="LiveId" clId="{3A00B285-DBA8-4E53-8461-104301C7C029}" dt="2021-05-28T14:28:34.476" v="314" actId="14826"/>
          <ac:picMkLst>
            <pc:docMk/>
            <pc:sldMk cId="1578492534" sldId="483"/>
            <ac:picMk id="2" creationId="{3C85C17C-2ED4-4E4F-A125-4D7A2CE46B84}"/>
          </ac:picMkLst>
        </pc:picChg>
      </pc:sldChg>
      <pc:sldChg chg="addSp modSp add modTransition modAnim">
        <pc:chgData name="Siniša ᵀᴴᴱ ᴼᴿᴵᴳᴵᴻᴬᴸ Wolfenstein" userId="215f646470bc261a" providerId="LiveId" clId="{3A00B285-DBA8-4E53-8461-104301C7C029}" dt="2021-05-28T14:30:48.448" v="429" actId="20577"/>
        <pc:sldMkLst>
          <pc:docMk/>
          <pc:sldMk cId="1438977745" sldId="484"/>
        </pc:sldMkLst>
        <pc:spChg chg="add mod">
          <ac:chgData name="Siniša ᵀᴴᴱ ᴼᴿᴵᴳᴵᴻᴬᴸ Wolfenstein" userId="215f646470bc261a" providerId="LiveId" clId="{3A00B285-DBA8-4E53-8461-104301C7C029}" dt="2021-05-28T14:30:48.448" v="429" actId="20577"/>
          <ac:spMkLst>
            <pc:docMk/>
            <pc:sldMk cId="1438977745" sldId="484"/>
            <ac:spMk id="5" creationId="{C66B292B-C993-42DD-85E4-E272B7E10BDC}"/>
          </ac:spMkLst>
        </pc:spChg>
        <pc:picChg chg="mod">
          <ac:chgData name="Siniša ᵀᴴᴱ ᴼᴿᴵᴳᴵᴻᴬᴸ Wolfenstein" userId="215f646470bc261a" providerId="LiveId" clId="{3A00B285-DBA8-4E53-8461-104301C7C029}" dt="2021-05-28T14:30:00.080" v="327" actId="1076"/>
          <ac:picMkLst>
            <pc:docMk/>
            <pc:sldMk cId="1438977745" sldId="48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3A00B285-DBA8-4E53-8461-104301C7C029}" dt="2021-05-28T14:29:39.981" v="326" actId="1038"/>
          <ac:picMkLst>
            <pc:docMk/>
            <pc:sldMk cId="1438977745" sldId="484"/>
            <ac:picMk id="4" creationId="{1B2619D9-4F98-4A11-8FFE-57C7EB1F529A}"/>
          </ac:picMkLst>
        </pc:picChg>
      </pc:sldChg>
      <pc:sldChg chg="delSp new add del">
        <pc:chgData name="Siniša ᵀᴴᴱ ᴼᴿᴵᴳᴵᴻᴬᴸ Wolfenstein" userId="215f646470bc261a" providerId="LiveId" clId="{3A00B285-DBA8-4E53-8461-104301C7C029}" dt="2021-05-28T14:57:44.647" v="1903" actId="2696"/>
        <pc:sldMkLst>
          <pc:docMk/>
          <pc:sldMk cId="3131884637" sldId="485"/>
        </pc:sldMkLst>
        <pc:spChg chg="del">
          <ac:chgData name="Siniša ᵀᴴᴱ ᴼᴿᴵᴳᴵᴻᴬᴸ Wolfenstein" userId="215f646470bc261a" providerId="LiveId" clId="{3A00B285-DBA8-4E53-8461-104301C7C029}" dt="2021-05-28T14:36:30.271" v="583" actId="478"/>
          <ac:spMkLst>
            <pc:docMk/>
            <pc:sldMk cId="3131884637" sldId="485"/>
            <ac:spMk id="2" creationId="{DDF2D97C-CE50-4D89-BA65-2BE1059C190C}"/>
          </ac:spMkLst>
        </pc:spChg>
        <pc:spChg chg="del">
          <ac:chgData name="Siniša ᵀᴴᴱ ᴼᴿᴵᴳᴵᴻᴬᴸ Wolfenstein" userId="215f646470bc261a" providerId="LiveId" clId="{3A00B285-DBA8-4E53-8461-104301C7C029}" dt="2021-05-28T14:36:30.271" v="583" actId="478"/>
          <ac:spMkLst>
            <pc:docMk/>
            <pc:sldMk cId="3131884637" sldId="485"/>
            <ac:spMk id="3" creationId="{7AC2A5A8-A1FC-41A4-91A0-5D32C078C236}"/>
          </ac:spMkLst>
        </pc:spChg>
      </pc:sldChg>
    </pc:docChg>
  </pc:docChgLst>
  <pc:docChgLst>
    <pc:chgData name="Siniša ᵀᴴᴱ ᴼᴿᴵᴳᴵᴻᴬᴸ Wolfenstein" userId="215f646470bc261a" providerId="LiveId" clId="{C3AA0AD0-6688-4B9A-839A-43ED772D456B}"/>
    <pc:docChg chg="undo custSel addSld delSld modSld sldOrd">
      <pc:chgData name="Siniša ᵀᴴᴱ ᴼᴿᴵᴳᴵᴻᴬᴸ Wolfenstein" userId="215f646470bc261a" providerId="LiveId" clId="{C3AA0AD0-6688-4B9A-839A-43ED772D456B}" dt="2021-05-28T12:37:07.404" v="2835"/>
      <pc:docMkLst>
        <pc:docMk/>
      </pc:docMkLst>
      <pc:sldChg chg="modSp">
        <pc:chgData name="Siniša ᵀᴴᴱ ᴼᴿᴵᴳᴵᴻᴬᴸ Wolfenstein" userId="215f646470bc261a" providerId="LiveId" clId="{C3AA0AD0-6688-4B9A-839A-43ED772D456B}" dt="2021-05-28T11:30:42.439" v="15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C3AA0AD0-6688-4B9A-839A-43ED772D456B}" dt="2021-05-28T11:30:36.497" v="0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C3AA0AD0-6688-4B9A-839A-43ED772D456B}" dt="2021-05-28T11:30:42.439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ᵀᴴᴱ ᴼᴿᴵᴳᴵᴻᴬᴸ Wolfenstein" userId="215f646470bc261a" providerId="LiveId" clId="{C3AA0AD0-6688-4B9A-839A-43ED772D456B}" dt="2021-05-28T12:30:15.129" v="2608" actId="1076"/>
        <pc:sldMkLst>
          <pc:docMk/>
          <pc:sldMk cId="3132807557" sldId="460"/>
        </pc:sldMkLst>
        <pc:spChg chg="add mod">
          <ac:chgData name="Siniša ᵀᴴᴱ ᴼᴿᴵᴳᴵᴻᴬᴸ Wolfenstein" userId="215f646470bc261a" providerId="LiveId" clId="{C3AA0AD0-6688-4B9A-839A-43ED772D456B}" dt="2021-05-28T12:07:02.683" v="1821" actId="1036"/>
          <ac:spMkLst>
            <pc:docMk/>
            <pc:sldMk cId="3132807557" sldId="460"/>
            <ac:spMk id="4" creationId="{3CBC826D-FFF1-4044-8FF5-D0FFDCBEDE41}"/>
          </ac:spMkLst>
        </pc:spChg>
        <pc:spChg chg="del mod">
          <ac:chgData name="Siniša ᵀᴴᴱ ᴼᴿᴵᴳᴵᴻᴬᴸ Wolfenstein" userId="215f646470bc261a" providerId="LiveId" clId="{C3AA0AD0-6688-4B9A-839A-43ED772D456B}" dt="2021-05-28T11:37:23.846" v="217" actId="21"/>
          <ac:spMkLst>
            <pc:docMk/>
            <pc:sldMk cId="3132807557" sldId="460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C3AA0AD0-6688-4B9A-839A-43ED772D456B}" dt="2021-05-28T12:07:08.465" v="1844" actId="1036"/>
          <ac:spMkLst>
            <pc:docMk/>
            <pc:sldMk cId="3132807557" sldId="460"/>
            <ac:spMk id="7" creationId="{2350E975-E792-4FC4-A4C1-0FBE5CE08751}"/>
          </ac:spMkLst>
        </pc:spChg>
        <pc:spChg chg="add mod">
          <ac:chgData name="Siniša ᵀᴴᴱ ᴼᴿᴵᴳᴵᴻᴬᴸ Wolfenstein" userId="215f646470bc261a" providerId="LiveId" clId="{C3AA0AD0-6688-4B9A-839A-43ED772D456B}" dt="2021-05-28T12:07:08.465" v="1844" actId="1036"/>
          <ac:spMkLst>
            <pc:docMk/>
            <pc:sldMk cId="3132807557" sldId="460"/>
            <ac:spMk id="10" creationId="{1E4BEE1C-F1FC-4A92-A056-055514DEE143}"/>
          </ac:spMkLst>
        </pc:spChg>
        <pc:spChg chg="add mod">
          <ac:chgData name="Siniša ᵀᴴᴱ ᴼᴿᴵᴳᴵᴻᴬᴸ Wolfenstein" userId="215f646470bc261a" providerId="LiveId" clId="{C3AA0AD0-6688-4B9A-839A-43ED772D456B}" dt="2021-05-28T12:07:12.065" v="1845" actId="1076"/>
          <ac:spMkLst>
            <pc:docMk/>
            <pc:sldMk cId="3132807557" sldId="460"/>
            <ac:spMk id="14" creationId="{5BCC68E4-AE09-41FD-8035-C6A685B25A02}"/>
          </ac:spMkLst>
        </pc:spChg>
        <pc:spChg chg="add mod">
          <ac:chgData name="Siniša ᵀᴴᴱ ᴼᴿᴵᴳᴵᴻᴬᴸ Wolfenstein" userId="215f646470bc261a" providerId="LiveId" clId="{C3AA0AD0-6688-4B9A-839A-43ED772D456B}" dt="2021-05-28T12:30:15.129" v="2608" actId="1076"/>
          <ac:spMkLst>
            <pc:docMk/>
            <pc:sldMk cId="3132807557" sldId="460"/>
            <ac:spMk id="17" creationId="{45509C03-DAE8-458E-A098-C393D9DDD339}"/>
          </ac:spMkLst>
        </pc:spChg>
        <pc:picChg chg="add mod">
          <ac:chgData name="Siniša ᵀᴴᴱ ᴼᴿᴵᴳᴵᴻᴬᴸ Wolfenstein" userId="215f646470bc261a" providerId="LiveId" clId="{C3AA0AD0-6688-4B9A-839A-43ED772D456B}" dt="2021-05-28T12:07:02.683" v="1821" actId="1036"/>
          <ac:picMkLst>
            <pc:docMk/>
            <pc:sldMk cId="3132807557" sldId="460"/>
            <ac:picMk id="2" creationId="{9A1F1869-417F-494B-826F-E35655477B19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2.683" v="1821" actId="1036"/>
          <ac:picMkLst>
            <pc:docMk/>
            <pc:sldMk cId="3132807557" sldId="460"/>
            <ac:picMk id="3" creationId="{3DB8AFAA-A2ED-4DEC-82A5-9615E6CC0CFC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8.465" v="1844" actId="1036"/>
          <ac:picMkLst>
            <pc:docMk/>
            <pc:sldMk cId="3132807557" sldId="460"/>
            <ac:picMk id="5" creationId="{B44C5570-850E-4C83-AAAD-755EAE94F81B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8.465" v="1844" actId="1036"/>
          <ac:picMkLst>
            <pc:docMk/>
            <pc:sldMk cId="3132807557" sldId="460"/>
            <ac:picMk id="8" creationId="{1979A613-7FAA-45F5-93F0-D5D9ED625ADE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8.465" v="1844" actId="1036"/>
          <ac:picMkLst>
            <pc:docMk/>
            <pc:sldMk cId="3132807557" sldId="460"/>
            <ac:picMk id="9" creationId="{E67CE5F9-D8C6-4957-AFA6-78BC8705145E}"/>
          </ac:picMkLst>
        </pc:picChg>
        <pc:picChg chg="add del mod">
          <ac:chgData name="Siniša ᵀᴴᴱ ᴼᴿᴵᴳᴵᴻᴬᴸ Wolfenstein" userId="215f646470bc261a" providerId="LiveId" clId="{C3AA0AD0-6688-4B9A-839A-43ED772D456B}" dt="2021-05-28T12:04:09.270" v="1667"/>
          <ac:picMkLst>
            <pc:docMk/>
            <pc:sldMk cId="3132807557" sldId="460"/>
            <ac:picMk id="11" creationId="{700BBC1F-0D0A-4A96-9415-C89718E9D282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8.465" v="1844" actId="1036"/>
          <ac:picMkLst>
            <pc:docMk/>
            <pc:sldMk cId="3132807557" sldId="460"/>
            <ac:picMk id="12" creationId="{7772A3AD-3599-4705-9651-DE090235CF3B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2.683" v="1821" actId="1036"/>
          <ac:picMkLst>
            <pc:docMk/>
            <pc:sldMk cId="3132807557" sldId="460"/>
            <ac:picMk id="15" creationId="{000BBC4A-29F8-4459-94D9-96F3F320785A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2.683" v="1821" actId="1036"/>
          <ac:picMkLst>
            <pc:docMk/>
            <pc:sldMk cId="3132807557" sldId="460"/>
            <ac:picMk id="16" creationId="{16680722-8397-4585-9A8F-507E8D91D270}"/>
          </ac:picMkLst>
        </pc:picChg>
        <pc:picChg chg="del">
          <ac:chgData name="Siniša ᵀᴴᴱ ᴼᴿᴵᴳᴵᴻᴬᴸ Wolfenstein" userId="215f646470bc261a" providerId="LiveId" clId="{C3AA0AD0-6688-4B9A-839A-43ED772D456B}" dt="2021-05-28T11:37:04.034" v="213" actId="478"/>
          <ac:picMkLst>
            <pc:docMk/>
            <pc:sldMk cId="3132807557" sldId="460"/>
            <ac:picMk id="1026" creationId="{8F499271-A67E-45D1-9B9E-664D1305DDE0}"/>
          </ac:picMkLst>
        </pc:picChg>
      </pc:sldChg>
      <pc:sldChg chg="addSp delSp modSp ord delAnim modAnim">
        <pc:chgData name="Siniša ᵀᴴᴱ ᴼᴿᴵᴳᴵᴻᴬᴸ Wolfenstein" userId="215f646470bc261a" providerId="LiveId" clId="{C3AA0AD0-6688-4B9A-839A-43ED772D456B}" dt="2021-05-28T12:29:44.441" v="2604"/>
        <pc:sldMkLst>
          <pc:docMk/>
          <pc:sldMk cId="2233544165" sldId="470"/>
        </pc:sldMkLst>
        <pc:spChg chg="mod">
          <ac:chgData name="Siniša ᵀᴴᴱ ᴼᴿᴵᴳᴵᴻᴬᴸ Wolfenstein" userId="215f646470bc261a" providerId="LiveId" clId="{C3AA0AD0-6688-4B9A-839A-43ED772D456B}" dt="2021-05-28T12:19:41.521" v="1920" actId="20577"/>
          <ac:spMkLst>
            <pc:docMk/>
            <pc:sldMk cId="2233544165" sldId="4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C3AA0AD0-6688-4B9A-839A-43ED772D456B}" dt="2021-05-28T12:27:24.524" v="2523" actId="20577"/>
          <ac:spMkLst>
            <pc:docMk/>
            <pc:sldMk cId="2233544165" sldId="470"/>
            <ac:spMk id="6" creationId="{D59C0E6F-A8FA-4180-809C-0B238788105A}"/>
          </ac:spMkLst>
        </pc:spChg>
        <pc:spChg chg="add del mod">
          <ac:chgData name="Siniša ᵀᴴᴱ ᴼᴿᴵᴳᴵᴻᴬᴸ Wolfenstein" userId="215f646470bc261a" providerId="LiveId" clId="{C3AA0AD0-6688-4B9A-839A-43ED772D456B}" dt="2021-05-28T12:29:36.207" v="2602" actId="21"/>
          <ac:spMkLst>
            <pc:docMk/>
            <pc:sldMk cId="2233544165" sldId="470"/>
            <ac:spMk id="7" creationId="{06C13430-923A-422C-BA46-DB66C4F2775C}"/>
          </ac:spMkLst>
        </pc:spChg>
        <pc:picChg chg="mod ord">
          <ac:chgData name="Siniša ᵀᴴᴱ ᴼᴿᴵᴳᴵᴻᴬᴸ Wolfenstein" userId="215f646470bc261a" providerId="LiveId" clId="{C3AA0AD0-6688-4B9A-839A-43ED772D456B}" dt="2021-05-28T12:29:38.408" v="2603" actId="1076"/>
          <ac:picMkLst>
            <pc:docMk/>
            <pc:sldMk cId="2233544165" sldId="470"/>
            <ac:picMk id="2" creationId="{364F0D10-6C93-4798-9B51-775114644404}"/>
          </ac:picMkLst>
        </pc:picChg>
        <pc:picChg chg="mod ord">
          <ac:chgData name="Siniša ᵀᴴᴱ ᴼᴿᴵᴳᴵᴻᴬᴸ Wolfenstein" userId="215f646470bc261a" providerId="LiveId" clId="{C3AA0AD0-6688-4B9A-839A-43ED772D456B}" dt="2021-05-28T12:27:28.286" v="2529" actId="1038"/>
          <ac:picMkLst>
            <pc:docMk/>
            <pc:sldMk cId="2233544165" sldId="470"/>
            <ac:picMk id="3" creationId="{DCB64642-CE4F-4D9C-A92A-9A8EF9D7D4F4}"/>
          </ac:picMkLst>
        </pc:picChg>
      </pc:sldChg>
      <pc:sldChg chg="modSp del">
        <pc:chgData name="Siniša ᵀᴴᴱ ᴼᴿᴵᴳᴵᴻᴬᴸ Wolfenstein" userId="215f646470bc261a" providerId="LiveId" clId="{C3AA0AD0-6688-4B9A-839A-43ED772D456B}" dt="2021-05-28T12:35:18.950" v="2822" actId="2696"/>
        <pc:sldMkLst>
          <pc:docMk/>
          <pc:sldMk cId="3445851181" sldId="473"/>
        </pc:sldMkLst>
        <pc:picChg chg="mod">
          <ac:chgData name="Siniša ᵀᴴᴱ ᴼᴿᴵᴳᴵᴻᴬᴸ Wolfenstein" userId="215f646470bc261a" providerId="LiveId" clId="{C3AA0AD0-6688-4B9A-839A-43ED772D456B}" dt="2021-05-28T12:21:03.556" v="1926" actId="14826"/>
          <ac:picMkLst>
            <pc:docMk/>
            <pc:sldMk cId="3445851181" sldId="473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C3AA0AD0-6688-4B9A-839A-43ED772D456B}" dt="2021-05-28T12:37:07.404" v="2835"/>
        <pc:sldMkLst>
          <pc:docMk/>
          <pc:sldMk cId="1772661917" sldId="474"/>
        </pc:sldMkLst>
        <pc:spChg chg="del">
          <ac:chgData name="Siniša ᵀᴴᴱ ᴼᴿᴵᴳᴵᴻᴬᴸ Wolfenstein" userId="215f646470bc261a" providerId="LiveId" clId="{C3AA0AD0-6688-4B9A-839A-43ED772D456B}" dt="2021-05-28T11:50:35.110" v="938" actId="478"/>
          <ac:spMkLst>
            <pc:docMk/>
            <pc:sldMk cId="1772661917" sldId="474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C3AA0AD0-6688-4B9A-839A-43ED772D456B}" dt="2021-05-28T11:54:27.214" v="1389" actId="14100"/>
          <ac:spMkLst>
            <pc:docMk/>
            <pc:sldMk cId="1772661917" sldId="474"/>
            <ac:spMk id="6" creationId="{EA48BAC0-CBC3-44D5-8136-7EDBD782283C}"/>
          </ac:spMkLst>
        </pc:spChg>
        <pc:spChg chg="add del mod">
          <ac:chgData name="Siniša ᵀᴴᴱ ᴼᴿᴵᴳᴵᴻᴬᴸ Wolfenstein" userId="215f646470bc261a" providerId="LiveId" clId="{C3AA0AD0-6688-4B9A-839A-43ED772D456B}" dt="2021-05-28T11:50:36.817" v="939" actId="478"/>
          <ac:spMkLst>
            <pc:docMk/>
            <pc:sldMk cId="1772661917" sldId="474"/>
            <ac:spMk id="8" creationId="{017D4DC7-C102-4CB3-8896-CF3635B6DB63}"/>
          </ac:spMkLst>
        </pc:spChg>
        <pc:picChg chg="del">
          <ac:chgData name="Siniša ᵀᴴᴱ ᴼᴿᴵᴳᴵᴻᴬᴸ Wolfenstein" userId="215f646470bc261a" providerId="LiveId" clId="{C3AA0AD0-6688-4B9A-839A-43ED772D456B}" dt="2021-05-28T11:50:33.141" v="937" actId="478"/>
          <ac:picMkLst>
            <pc:docMk/>
            <pc:sldMk cId="1772661917" sldId="474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C3AA0AD0-6688-4B9A-839A-43ED772D456B}" dt="2021-05-28T12:36:48.277" v="2831" actId="1076"/>
          <ac:picMkLst>
            <pc:docMk/>
            <pc:sldMk cId="1772661917" sldId="47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C3AA0AD0-6688-4B9A-839A-43ED772D456B}" dt="2021-05-28T11:54:20.583" v="1387" actId="1076"/>
          <ac:picMkLst>
            <pc:docMk/>
            <pc:sldMk cId="1772661917" sldId="474"/>
            <ac:picMk id="5" creationId="{795C5013-EE2F-4BC9-AB84-E1CBDA5CC9FB}"/>
          </ac:picMkLst>
        </pc:picChg>
      </pc:sldChg>
      <pc:sldChg chg="addSp modSp ord modAnim">
        <pc:chgData name="Siniša ᵀᴴᴱ ᴼᴿᴵᴳᴵᴻᴬᴸ Wolfenstein" userId="215f646470bc261a" providerId="LiveId" clId="{C3AA0AD0-6688-4B9A-839A-43ED772D456B}" dt="2021-05-28T11:44:16.506" v="737" actId="1035"/>
        <pc:sldMkLst>
          <pc:docMk/>
          <pc:sldMk cId="268528206" sldId="475"/>
        </pc:sldMkLst>
        <pc:spChg chg="mod">
          <ac:chgData name="Siniša ᵀᴴᴱ ᴼᴿᴵᴳᴵᴻᴬᴸ Wolfenstein" userId="215f646470bc261a" providerId="LiveId" clId="{C3AA0AD0-6688-4B9A-839A-43ED772D456B}" dt="2021-05-28T11:38:36.850" v="232" actId="20577"/>
          <ac:spMkLst>
            <pc:docMk/>
            <pc:sldMk cId="268528206" sldId="475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C3AA0AD0-6688-4B9A-839A-43ED772D456B}" dt="2021-05-28T11:37:31.237" v="220" actId="14100"/>
          <ac:spMkLst>
            <pc:docMk/>
            <pc:sldMk cId="268528206" sldId="475"/>
            <ac:spMk id="6" creationId="{BA7B0E4A-51E2-4F21-8C6D-C537A407E303}"/>
          </ac:spMkLst>
        </pc:spChg>
        <pc:spChg chg="mod">
          <ac:chgData name="Siniša ᵀᴴᴱ ᴼᴿᴵᴳᴵᴻᴬᴸ Wolfenstein" userId="215f646470bc261a" providerId="LiveId" clId="{C3AA0AD0-6688-4B9A-839A-43ED772D456B}" dt="2021-05-28T11:44:14.129" v="731" actId="14100"/>
          <ac:spMkLst>
            <pc:docMk/>
            <pc:sldMk cId="268528206" sldId="475"/>
            <ac:spMk id="15" creationId="{B6F6218F-B4B9-406F-B418-980485A9DCA8}"/>
          </ac:spMkLst>
        </pc:spChg>
        <pc:picChg chg="mod ord">
          <ac:chgData name="Siniša ᵀᴴᴱ ᴼᴿᴵᴳᴵᴻᴬᴸ Wolfenstein" userId="215f646470bc261a" providerId="LiveId" clId="{C3AA0AD0-6688-4B9A-839A-43ED772D456B}" dt="2021-05-28T11:44:16.506" v="737" actId="1035"/>
          <ac:picMkLst>
            <pc:docMk/>
            <pc:sldMk cId="268528206" sldId="475"/>
            <ac:picMk id="2" creationId="{3C85C17C-2ED4-4E4F-A125-4D7A2CE46B84}"/>
          </ac:picMkLst>
        </pc:picChg>
        <pc:picChg chg="mod ord">
          <ac:chgData name="Siniša ᵀᴴᴱ ᴼᴿᴵᴳᴵᴻᴬᴸ Wolfenstein" userId="215f646470bc261a" providerId="LiveId" clId="{C3AA0AD0-6688-4B9A-839A-43ED772D456B}" dt="2021-05-28T11:39:12.390" v="233" actId="1076"/>
          <ac:picMkLst>
            <pc:docMk/>
            <pc:sldMk cId="268528206" sldId="475"/>
            <ac:picMk id="4" creationId="{1B2619D9-4F98-4A11-8FFE-57C7EB1F529A}"/>
          </ac:picMkLst>
        </pc:picChg>
      </pc:sldChg>
      <pc:sldChg chg="addSp delSp modSp add ord delAnim modAnim">
        <pc:chgData name="Siniša ᵀᴴᴱ ᴼᴿᴵᴳᴵᴻᴬᴸ Wolfenstein" userId="215f646470bc261a" providerId="LiveId" clId="{C3AA0AD0-6688-4B9A-839A-43ED772D456B}" dt="2021-05-28T12:36:08.584" v="2827"/>
        <pc:sldMkLst>
          <pc:docMk/>
          <pc:sldMk cId="725919519" sldId="476"/>
        </pc:sldMkLst>
        <pc:spChg chg="mod">
          <ac:chgData name="Siniša ᵀᴴᴱ ᴼᴿᴵᴳᴵᴻᴬᴸ Wolfenstein" userId="215f646470bc261a" providerId="LiveId" clId="{C3AA0AD0-6688-4B9A-839A-43ED772D456B}" dt="2021-05-28T11:47:42.585" v="859" actId="114"/>
          <ac:spMkLst>
            <pc:docMk/>
            <pc:sldMk cId="725919519" sldId="476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C3AA0AD0-6688-4B9A-839A-43ED772D456B}" dt="2021-05-28T11:44:35.413" v="742" actId="478"/>
          <ac:spMkLst>
            <pc:docMk/>
            <pc:sldMk cId="725919519" sldId="476"/>
            <ac:spMk id="6" creationId="{EA48BAC0-CBC3-44D5-8136-7EDBD782283C}"/>
          </ac:spMkLst>
        </pc:spChg>
        <pc:spChg chg="add mod">
          <ac:chgData name="Siniša ᵀᴴᴱ ᴼᴿᴵᴳᴵᴻᴬᴸ Wolfenstein" userId="215f646470bc261a" providerId="LiveId" clId="{C3AA0AD0-6688-4B9A-839A-43ED772D456B}" dt="2021-05-28T11:50:05.764" v="931" actId="14100"/>
          <ac:spMkLst>
            <pc:docMk/>
            <pc:sldMk cId="725919519" sldId="476"/>
            <ac:spMk id="7" creationId="{B7A30BCA-6494-4E9A-A3B1-B7DA27249D96}"/>
          </ac:spMkLst>
        </pc:spChg>
        <pc:picChg chg="mod">
          <ac:chgData name="Siniša ᵀᴴᴱ ᴼᴿᴵᴳᴵᴻᴬᴸ Wolfenstein" userId="215f646470bc261a" providerId="LiveId" clId="{C3AA0AD0-6688-4B9A-839A-43ED772D456B}" dt="2021-05-28T12:28:02.288" v="2534" actId="1076"/>
          <ac:picMkLst>
            <pc:docMk/>
            <pc:sldMk cId="725919519" sldId="476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C3AA0AD0-6688-4B9A-839A-43ED772D456B}" dt="2021-05-28T12:27:55.442" v="2533" actId="1076"/>
          <ac:picMkLst>
            <pc:docMk/>
            <pc:sldMk cId="725919519" sldId="476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C3AA0AD0-6688-4B9A-839A-43ED772D456B}" dt="2021-05-28T11:44:33.679" v="741" actId="478"/>
          <ac:picMkLst>
            <pc:docMk/>
            <pc:sldMk cId="725919519" sldId="476"/>
            <ac:picMk id="5" creationId="{795C5013-EE2F-4BC9-AB84-E1CBDA5CC9FB}"/>
          </ac:picMkLst>
        </pc:picChg>
      </pc:sldChg>
      <pc:sldChg chg="modSp add del ord">
        <pc:chgData name="Siniša ᵀᴴᴱ ᴼᴿᴵᴳᴵᴻᴬᴸ Wolfenstein" userId="215f646470bc261a" providerId="LiveId" clId="{C3AA0AD0-6688-4B9A-839A-43ED772D456B}" dt="2021-05-28T12:35:19.453" v="2823" actId="2696"/>
        <pc:sldMkLst>
          <pc:docMk/>
          <pc:sldMk cId="1392349482" sldId="477"/>
        </pc:sldMkLst>
        <pc:picChg chg="mod">
          <ac:chgData name="Siniša ᵀᴴᴱ ᴼᴿᴵᴳᴵᴻᴬᴸ Wolfenstein" userId="215f646470bc261a" providerId="LiveId" clId="{C3AA0AD0-6688-4B9A-839A-43ED772D456B}" dt="2021-05-28T12:21:07.382" v="1927" actId="14826"/>
          <ac:picMkLst>
            <pc:docMk/>
            <pc:sldMk cId="1392349482" sldId="477"/>
            <ac:picMk id="4" creationId="{1B2619D9-4F98-4A11-8FFE-57C7EB1F529A}"/>
          </ac:picMkLst>
        </pc:picChg>
      </pc:sldChg>
      <pc:sldChg chg="addSp delSp modSp new add del modAnim">
        <pc:chgData name="Siniša ᵀᴴᴱ ᴼᴿᴵᴳᴵᴻᴬᴸ Wolfenstein" userId="215f646470bc261a" providerId="LiveId" clId="{C3AA0AD0-6688-4B9A-839A-43ED772D456B}" dt="2021-05-28T12:19:47.480" v="1921" actId="2696"/>
        <pc:sldMkLst>
          <pc:docMk/>
          <pc:sldMk cId="975572022" sldId="478"/>
        </pc:sldMkLst>
        <pc:spChg chg="del">
          <ac:chgData name="Siniša ᵀᴴᴱ ᴼᴿᴵᴳᴵᴻᴬᴸ Wolfenstein" userId="215f646470bc261a" providerId="LiveId" clId="{C3AA0AD0-6688-4B9A-839A-43ED772D456B}" dt="2021-05-28T12:07:17.509" v="1848" actId="478"/>
          <ac:spMkLst>
            <pc:docMk/>
            <pc:sldMk cId="975572022" sldId="478"/>
            <ac:spMk id="2" creationId="{CD735E13-6841-4FB9-B1BA-706286BB12A5}"/>
          </ac:spMkLst>
        </pc:spChg>
        <pc:spChg chg="del">
          <ac:chgData name="Siniša ᵀᴴᴱ ᴼᴿᴵᴳᴵᴻᴬᴸ Wolfenstein" userId="215f646470bc261a" providerId="LiveId" clId="{C3AA0AD0-6688-4B9A-839A-43ED772D456B}" dt="2021-05-28T12:07:17.509" v="1848" actId="478"/>
          <ac:spMkLst>
            <pc:docMk/>
            <pc:sldMk cId="975572022" sldId="478"/>
            <ac:spMk id="3" creationId="{AFF5F135-4C26-4B3F-9F88-98DD7741A122}"/>
          </ac:spMkLst>
        </pc:spChg>
        <pc:spChg chg="add mod">
          <ac:chgData name="Siniša ᵀᴴᴱ ᴼᴿᴵᴳᴵᴻᴬᴸ Wolfenstein" userId="215f646470bc261a" providerId="LiveId" clId="{C3AA0AD0-6688-4B9A-839A-43ED772D456B}" dt="2021-05-28T12:18:17.655" v="1903" actId="1076"/>
          <ac:spMkLst>
            <pc:docMk/>
            <pc:sldMk cId="975572022" sldId="478"/>
            <ac:spMk id="4" creationId="{19A5E3D2-A75F-418E-BB05-09A95A270827}"/>
          </ac:spMkLst>
        </pc:spChg>
      </pc:sldChg>
      <pc:sldChg chg="delSp new add del">
        <pc:chgData name="Siniša ᵀᴴᴱ ᴼᴿᴵᴳᴵᴻᴬᴸ Wolfenstein" userId="215f646470bc261a" providerId="LiveId" clId="{C3AA0AD0-6688-4B9A-839A-43ED772D456B}" dt="2021-05-28T12:35:18.212" v="2821" actId="2696"/>
        <pc:sldMkLst>
          <pc:docMk/>
          <pc:sldMk cId="3941887401" sldId="478"/>
        </pc:sldMkLst>
        <pc:spChg chg="del">
          <ac:chgData name="Siniša ᵀᴴᴱ ᴼᴿᴵᴳᴵᴻᴬᴸ Wolfenstein" userId="215f646470bc261a" providerId="LiveId" clId="{C3AA0AD0-6688-4B9A-839A-43ED772D456B}" dt="2021-05-28T12:19:54.341" v="1925" actId="478"/>
          <ac:spMkLst>
            <pc:docMk/>
            <pc:sldMk cId="3941887401" sldId="478"/>
            <ac:spMk id="2" creationId="{711E74E7-D789-483E-97A1-576ABE755638}"/>
          </ac:spMkLst>
        </pc:spChg>
        <pc:spChg chg="del">
          <ac:chgData name="Siniša ᵀᴴᴱ ᴼᴿᴵᴳᴵᴻᴬᴸ Wolfenstein" userId="215f646470bc261a" providerId="LiveId" clId="{C3AA0AD0-6688-4B9A-839A-43ED772D456B}" dt="2021-05-28T12:19:54.341" v="1925" actId="478"/>
          <ac:spMkLst>
            <pc:docMk/>
            <pc:sldMk cId="3941887401" sldId="478"/>
            <ac:spMk id="3" creationId="{948226B7-755B-4648-A21C-CDE02FBA3329}"/>
          </ac:spMkLst>
        </pc:spChg>
      </pc:sldChg>
      <pc:sldChg chg="addSp delSp modSp add delAnim modAnim">
        <pc:chgData name="Siniša ᵀᴴᴱ ᴼᴿᴵᴳᴵᴻᴬᴸ Wolfenstein" userId="215f646470bc261a" providerId="LiveId" clId="{C3AA0AD0-6688-4B9A-839A-43ED772D456B}" dt="2021-05-28T12:35:27.503" v="2825"/>
        <pc:sldMkLst>
          <pc:docMk/>
          <pc:sldMk cId="3456880536" sldId="479"/>
        </pc:sldMkLst>
        <pc:spChg chg="mod">
          <ac:chgData name="Siniša ᵀᴴᴱ ᴼᴿᴵᴳᴵᴻᴬᴸ Wolfenstein" userId="215f646470bc261a" providerId="LiveId" clId="{C3AA0AD0-6688-4B9A-839A-43ED772D456B}" dt="2021-05-28T12:34:51.989" v="2803" actId="20577"/>
          <ac:spMkLst>
            <pc:docMk/>
            <pc:sldMk cId="3456880536" sldId="479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C3AA0AD0-6688-4B9A-839A-43ED772D456B}" dt="2021-05-28T12:29:06.346" v="2546" actId="478"/>
          <ac:spMkLst>
            <pc:docMk/>
            <pc:sldMk cId="3456880536" sldId="479"/>
            <ac:spMk id="7" creationId="{B7A30BCA-6494-4E9A-A3B1-B7DA27249D96}"/>
          </ac:spMkLst>
        </pc:spChg>
        <pc:picChg chg="mod">
          <ac:chgData name="Siniša ᵀᴴᴱ ᴼᴿᴵᴳᴵᴻᴬᴸ Wolfenstein" userId="215f646470bc261a" providerId="LiveId" clId="{C3AA0AD0-6688-4B9A-839A-43ED772D456B}" dt="2021-05-28T12:32:06.951" v="2612" actId="1076"/>
          <ac:picMkLst>
            <pc:docMk/>
            <pc:sldMk cId="3456880536" sldId="479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C3AA0AD0-6688-4B9A-839A-43ED772D456B}" dt="2021-05-28T12:28:24.036" v="2537" actId="14826"/>
          <ac:picMkLst>
            <pc:docMk/>
            <pc:sldMk cId="3456880536" sldId="479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C3AA0AD0-6688-4B9A-839A-43ED772D456B}" dt="2021-05-28T12:35:16.077" v="2820" actId="1038"/>
          <ac:picMkLst>
            <pc:docMk/>
            <pc:sldMk cId="3456880536" sldId="479"/>
            <ac:picMk id="5" creationId="{0555FEB4-3FFA-4F75-87DC-2D2AE8FB8D2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youtu.be/EPhWR4d3FJQ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CULTURE SPOT 4;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US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holidays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6735" cy="685395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A48BAC0-CBC3-44D5-8136-7EDBD782283C}"/>
              </a:ext>
            </a:extLst>
          </p:cNvPr>
          <p:cNvSpPr txBox="1">
            <a:spLocks/>
          </p:cNvSpPr>
          <p:nvPr/>
        </p:nvSpPr>
        <p:spPr>
          <a:xfrm>
            <a:off x="5127502" y="876822"/>
            <a:ext cx="7064498" cy="5993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MINI PROJECTS kutak u udžbeniku. </a:t>
            </a:r>
          </a:p>
          <a:p>
            <a:pPr marL="0" indent="0">
              <a:buNone/>
            </a:pPr>
            <a:r>
              <a:rPr lang="hr-HR" sz="2000" i="1" dirty="0"/>
              <a:t>Odaberi jedan o hrvatskih praznika i opiši ga odgovarajući na sljedeća pitanja:</a:t>
            </a:r>
          </a:p>
          <a:p>
            <a:pPr marL="0" indent="0">
              <a:buNone/>
            </a:pPr>
            <a:r>
              <a:rPr lang="hr-HR" sz="2000" b="1" dirty="0" err="1"/>
              <a:t>When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celebrated</a:t>
            </a:r>
            <a:r>
              <a:rPr lang="hr-HR" sz="2000" b="1" dirty="0"/>
              <a:t>? </a:t>
            </a:r>
            <a:r>
              <a:rPr lang="hr-HR" sz="2000" b="1" dirty="0" err="1"/>
              <a:t>Why</a:t>
            </a:r>
            <a:r>
              <a:rPr lang="hr-HR" sz="2000" b="1" dirty="0"/>
              <a:t>? How?</a:t>
            </a:r>
            <a:br>
              <a:rPr lang="hr-HR" sz="2000" b="1" dirty="0"/>
            </a:br>
            <a:r>
              <a:rPr lang="hr-HR" sz="2000" i="1" dirty="0"/>
              <a:t>Kada se obilježava? Zašto? Kako?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happens</a:t>
            </a:r>
            <a:r>
              <a:rPr lang="hr-HR" sz="2000" b="1" dirty="0"/>
              <a:t> on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day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Što se događa na taj dan?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people</a:t>
            </a:r>
            <a:r>
              <a:rPr lang="hr-HR" sz="2000" b="1" dirty="0"/>
              <a:t> do?</a:t>
            </a:r>
            <a:br>
              <a:rPr lang="hr-HR" sz="2000" b="1" dirty="0"/>
            </a:br>
            <a:r>
              <a:rPr lang="hr-HR" sz="2000" i="1" dirty="0"/>
              <a:t>Što rade ljudi na taj dan?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Izradi umnu mapu s činjenicama obrađenima u osmoj temi – Kultura i civilizacija SAD-a.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95C5013-EE2F-4BC9-AB84-E1CBDA5CC9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156" y="1795959"/>
            <a:ext cx="1842319" cy="32911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66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0775E843-4004-448D-A118-930901EE3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9788" y="1127342"/>
            <a:ext cx="3387518" cy="2505206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A3640FC-4874-4975-8B50-338ACFD81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622" y="1127342"/>
            <a:ext cx="4038412" cy="2835481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77937E9D-3398-4A2D-9865-55C1FDC975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7238" y="2914877"/>
            <a:ext cx="3400068" cy="2095892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4B68E7D-B344-47E7-848D-1F179568F9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526" y="3962823"/>
            <a:ext cx="4012315" cy="2920229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78B7BA29-528F-485E-BAC7-FB2FC043BA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8307" y="4846921"/>
            <a:ext cx="3400068" cy="2034201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D3D258EB-CE0F-41A9-85F4-44D5ABB4E2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3303" y="3757808"/>
            <a:ext cx="4798697" cy="3123314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4943D00E-7E3C-4C69-A48C-8F53EA0FE0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87330" y="1127342"/>
            <a:ext cx="4799511" cy="3123314"/>
          </a:xfrm>
          <a:prstGeom prst="rect">
            <a:avLst/>
          </a:prstGeom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802A472-8C98-4094-AF53-8B3186A61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43244"/>
            <a:ext cx="12186841" cy="8821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see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vidiš na slikama?</a:t>
            </a:r>
          </a:p>
        </p:txBody>
      </p:sp>
    </p:spTree>
    <p:extLst>
      <p:ext uri="{BB962C8B-B14F-4D97-AF65-F5344CB8AC3E}">
        <p14:creationId xmlns:p14="http://schemas.microsoft.com/office/powerpoint/2010/main" val="143359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3353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128.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35879" cy="691299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76" y="2135231"/>
            <a:ext cx="11819048" cy="42405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5" y="746974"/>
            <a:ext cx="7033825" cy="138825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the US holidays. Are there similar holidays in Croatia?</a:t>
            </a:r>
            <a:r>
              <a:rPr lang="hr-HR" sz="2000" b="1" dirty="0"/>
              <a:t> </a:t>
            </a:r>
            <a:r>
              <a:rPr lang="hr-HR" sz="2000" i="1" dirty="0"/>
              <a:t>Pročitaj tekstove o praznicima na, pa u svoju bilježnicu zabilježi umnom mapom, </a:t>
            </a:r>
            <a:r>
              <a:rPr lang="hr-HR" sz="2000" i="1" dirty="0" err="1"/>
              <a:t>asociogramom</a:t>
            </a:r>
            <a:r>
              <a:rPr lang="hr-HR" sz="2000" i="1" dirty="0"/>
              <a:t>, tablično nazive praznika i načine njihova proslavljanja. Koliko su ti praznici slični onima u Hrvatskoj?</a:t>
            </a:r>
          </a:p>
        </p:txBody>
      </p:sp>
    </p:spTree>
    <p:extLst>
      <p:ext uri="{BB962C8B-B14F-4D97-AF65-F5344CB8AC3E}">
        <p14:creationId xmlns:p14="http://schemas.microsoft.com/office/powerpoint/2010/main" val="317758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94905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09" y="247998"/>
            <a:ext cx="11555981" cy="63620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707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>
                                          <p:childTnLst>
                                            <p:par>
                                              <p:cTn id="8" fill="hold">
                                                <p:stCondLst>
                                                  <p:cond delay="0"/>
                                                </p:stCondLst>
                                              </p:cTn>
                                            </p:par>
                                          </p:childTn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94905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09" y="1676262"/>
            <a:ext cx="11555981" cy="35054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849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>
                                          <p:childTnLst>
                                            <p:par>
                                              <p:cTn id="8" fill="hold">
                                                <p:stCondLst>
                                                  <p:cond delay="0"/>
                                                </p:stCondLst>
                                              </p:cTn>
                                            </p:par>
                                          </p:childTn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" y="0"/>
            <a:ext cx="5135450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89" y="171120"/>
            <a:ext cx="11643022" cy="53633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C66B292B-C993-42DD-85E4-E272B7E10BDC}"/>
              </a:ext>
            </a:extLst>
          </p:cNvPr>
          <p:cNvSpPr txBox="1">
            <a:spLocks/>
          </p:cNvSpPr>
          <p:nvPr/>
        </p:nvSpPr>
        <p:spPr>
          <a:xfrm>
            <a:off x="5128272" y="6101256"/>
            <a:ext cx="6909267" cy="37379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Koji praznici u Hrvatskoj su slični navedenima? </a:t>
            </a:r>
            <a:br>
              <a:rPr lang="hr-HR" sz="2000" i="1" dirty="0"/>
            </a:br>
            <a:r>
              <a:rPr lang="hr-HR" sz="2000" i="1" dirty="0"/>
              <a:t>Pokušaj njihove nazive prevesti na engleski jezik!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4389777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>
                                          <p:childTnLst>
                                            <p:par>
                                              <p:cTn id="8" fill="hold">
                                                <p:stCondLst>
                                                  <p:cond delay="0"/>
                                                </p:stCondLst>
                                              </p:cTn>
                                            </p:par>
                                          </p:childTn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0C7444EE-00D7-43A2-A9D7-06CE31102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66" y="123825"/>
            <a:ext cx="8372475" cy="66103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ADDDDDA-6D21-4151-9DAD-E58D48BAC8B9}"/>
              </a:ext>
            </a:extLst>
          </p:cNvPr>
          <p:cNvSpPr txBox="1">
            <a:spLocks/>
          </p:cNvSpPr>
          <p:nvPr/>
        </p:nvSpPr>
        <p:spPr>
          <a:xfrm>
            <a:off x="8718115" y="2354893"/>
            <a:ext cx="3319424" cy="74842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Jesi li znao da se </a:t>
            </a:r>
            <a:r>
              <a:rPr lang="hr-HR" sz="2000" i="1" dirty="0" err="1"/>
              <a:t>Thanskgiving</a:t>
            </a:r>
            <a:r>
              <a:rPr lang="hr-HR" sz="2000" i="1" dirty="0"/>
              <a:t> slavi i na jednom australskom otoku?</a:t>
            </a:r>
          </a:p>
          <a:p>
            <a:pPr marL="0" indent="0">
              <a:buNone/>
            </a:pPr>
            <a:r>
              <a:rPr lang="hr-HR" sz="2000" i="1" dirty="0"/>
              <a:t>Zapiši jela koja nisu dio tradicionalne proslave </a:t>
            </a:r>
            <a:r>
              <a:rPr lang="hr-HR" sz="2000" i="1" dirty="0" err="1"/>
              <a:t>Thansgivinga</a:t>
            </a:r>
            <a:r>
              <a:rPr lang="hr-HR" sz="2000" i="1" dirty="0"/>
              <a:t>!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49104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129.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2084" y="521335"/>
            <a:ext cx="7059916" cy="7740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Choose a task, do research and </a:t>
            </a:r>
            <a:r>
              <a:rPr lang="hr-HR" sz="2000" b="1" dirty="0" err="1"/>
              <a:t>write</a:t>
            </a:r>
            <a:r>
              <a:rPr lang="hr-HR" sz="2000" b="1" dirty="0"/>
              <a:t> a </a:t>
            </a:r>
            <a:r>
              <a:rPr lang="en-US" sz="2000" b="1" dirty="0"/>
              <a:t>report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Izaberi jedan od ponuđenih zadatak, istraži i napiši kratko izvješće o otkrivenom.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1 Pronađi recept za tradicionalno jelo koje se jede na Dan zahvalnosti. Koje sastojke je teško pronaći u Hrvatskoj?</a:t>
            </a:r>
          </a:p>
          <a:p>
            <a:pPr marL="0" indent="0">
              <a:buNone/>
            </a:pPr>
            <a:r>
              <a:rPr lang="hr-HR" sz="2000" i="1" dirty="0"/>
              <a:t>2 Pronađi opis posljednjeg Crnog petka u SAD-u. Kako se ljudi tada ponašaju? Što ti o tome misliš?</a:t>
            </a:r>
          </a:p>
          <a:p>
            <a:pPr marL="0" indent="0">
              <a:buNone/>
            </a:pPr>
            <a:r>
              <a:rPr lang="hr-HR" sz="2000" i="1" dirty="0"/>
              <a:t>3 Pronađi informacije o sezoni američkog nogometa. Koji su najvažniji nogometni događaji u SAD-u?</a:t>
            </a:r>
          </a:p>
          <a:p>
            <a:pPr marL="0" indent="0">
              <a:buNone/>
            </a:pPr>
            <a:r>
              <a:rPr lang="hr-HR" sz="2000" i="1" dirty="0"/>
              <a:t>4 Pronađi informacije o najimpresivnijim vatrometima za Dan nezavisnosti.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BA7B0E4A-51E2-4F21-8C6D-C537A407E303}"/>
              </a:ext>
            </a:extLst>
          </p:cNvPr>
          <p:cNvSpPr txBox="1">
            <a:spLocks/>
          </p:cNvSpPr>
          <p:nvPr/>
        </p:nvSpPr>
        <p:spPr>
          <a:xfrm>
            <a:off x="-32742" y="1590806"/>
            <a:ext cx="5167018" cy="5267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U izbornoj noći i za proslave Dana neovisnosti često se može čuti pjesma </a:t>
            </a:r>
            <a:r>
              <a:rPr lang="hr-HR" sz="2000" i="1" dirty="0" err="1">
                <a:hlinkClick r:id="rId2"/>
              </a:rPr>
              <a:t>Brucea</a:t>
            </a:r>
            <a:r>
              <a:rPr lang="hr-HR" sz="2000" i="1" dirty="0">
                <a:hlinkClick r:id="rId2"/>
              </a:rPr>
              <a:t> Springsteena „</a:t>
            </a:r>
            <a:r>
              <a:rPr lang="hr-HR" sz="2000" i="1" dirty="0" err="1">
                <a:hlinkClick r:id="rId2"/>
              </a:rPr>
              <a:t>Born</a:t>
            </a:r>
            <a:r>
              <a:rPr lang="hr-HR" sz="2000" i="1" dirty="0">
                <a:hlinkClick r:id="rId2"/>
              </a:rPr>
              <a:t> </a:t>
            </a:r>
            <a:r>
              <a:rPr lang="hr-HR" sz="2000" i="1" dirty="0" err="1">
                <a:hlinkClick r:id="rId2"/>
              </a:rPr>
              <a:t>in</a:t>
            </a:r>
            <a:r>
              <a:rPr lang="hr-HR" sz="2000" i="1" dirty="0">
                <a:hlinkClick r:id="rId2"/>
              </a:rPr>
              <a:t> </a:t>
            </a:r>
            <a:r>
              <a:rPr lang="hr-HR" sz="2000" i="1" dirty="0" err="1">
                <a:hlinkClick r:id="rId2"/>
              </a:rPr>
              <a:t>the</a:t>
            </a:r>
            <a:r>
              <a:rPr lang="hr-HR" sz="2000" i="1" dirty="0">
                <a:hlinkClick r:id="rId2"/>
              </a:rPr>
              <a:t> U.S.A.“ </a:t>
            </a:r>
            <a:endParaRPr lang="hr-HR" sz="2000" i="1" dirty="0"/>
          </a:p>
          <a:p>
            <a:pPr marL="0" indent="0" algn="ctr">
              <a:buNone/>
            </a:pPr>
            <a:r>
              <a:rPr lang="hr-HR" sz="2000" i="1" dirty="0"/>
              <a:t>Poslušaj pjesmu i odgovori na pitanje:</a:t>
            </a:r>
            <a:br>
              <a:rPr lang="hr-HR" sz="2000" i="1" dirty="0"/>
            </a:b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attitutde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singer</a:t>
            </a:r>
            <a:r>
              <a:rPr lang="hr-HR" sz="2000" b="1" dirty="0"/>
              <a:t> </a:t>
            </a:r>
            <a:r>
              <a:rPr lang="hr-HR" sz="2000" b="1" dirty="0" err="1"/>
              <a:t>towards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US </a:t>
            </a:r>
            <a:r>
              <a:rPr lang="hr-HR" sz="2000" b="1" dirty="0" err="1"/>
              <a:t>government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military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Koji je stav pjevača o američkoj Vladi i vojsci?</a:t>
            </a:r>
            <a:endParaRPr lang="hr-HR" sz="2000" b="1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" y="1002"/>
            <a:ext cx="5132083" cy="685699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414" y="1540702"/>
            <a:ext cx="9285340" cy="247298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52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42"/>
            <a:ext cx="5123145" cy="684505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75" y="201635"/>
            <a:ext cx="8106303" cy="45964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8428054" y="2329841"/>
            <a:ext cx="3740046" cy="45281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000" i="1" dirty="0"/>
              <a:t>U SAD-u se na federalnoj razini slavi 10 praznika godišnje, a ovo su njihovi datumi.</a:t>
            </a:r>
          </a:p>
          <a:p>
            <a:pPr marL="0" indent="0">
              <a:buNone/>
            </a:pPr>
            <a:endParaRPr lang="hr-HR" sz="2400" dirty="0">
              <a:solidFill>
                <a:srgbClr val="000000"/>
              </a:solidFill>
              <a:latin typeface="Moderat"/>
            </a:endParaRPr>
          </a:p>
          <a:p>
            <a:pPr marL="0" indent="0">
              <a:buNone/>
            </a:pPr>
            <a:endParaRPr lang="hr-HR" sz="2400" dirty="0">
              <a:solidFill>
                <a:srgbClr val="000000"/>
              </a:solidFill>
              <a:latin typeface="Moderat"/>
            </a:endParaRPr>
          </a:p>
          <a:p>
            <a:pPr marL="0" indent="0">
              <a:buNone/>
            </a:pPr>
            <a:r>
              <a:rPr lang="en-US" sz="2000" b="1" dirty="0">
                <a:latin typeface="Moderat"/>
              </a:rPr>
              <a:t>How many national holidays are there in Croatia? How do we call them in English? When are they celebrated? </a:t>
            </a:r>
            <a:r>
              <a:rPr lang="hr-HR" sz="2000" i="1" dirty="0">
                <a:latin typeface="Moderat"/>
              </a:rPr>
              <a:t>Koliko nacionalnih praznika godišnje slavimo u Hrvatskoj? Kako bi glasili njihovi nazivi na engleskom jeziku? Kada ih slavimo?</a:t>
            </a:r>
            <a:endParaRPr lang="pl-PL" sz="2000" i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6C803580-7DB0-4B1F-8B66-349AF0F041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875" y="5323496"/>
            <a:ext cx="8106302" cy="7827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879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>
                                          <p:childTnLst>
                                            <p:par>
                                              <p:cTn id="8" fill="hold">
                                                <p:stCondLst>
                                                  <p:cond delay="0"/>
                                                </p:stCondLst>
                                              </p:cTn>
                                            </p:par>
                                          </p:childTn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2654</TotalTime>
  <Words>237</Words>
  <Application>Microsoft Office PowerPoint</Application>
  <PresentationFormat>Široki zaslon</PresentationFormat>
  <Paragraphs>37</Paragraphs>
  <Slides>10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Moderat</vt:lpstr>
      <vt:lpstr>Tema sustava Office</vt:lpstr>
      <vt:lpstr>CULTURE SPOT 4;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262</cp:revision>
  <dcterms:created xsi:type="dcterms:W3CDTF">2020-09-12T11:20:19Z</dcterms:created>
  <dcterms:modified xsi:type="dcterms:W3CDTF">2021-05-28T15:00:20Z</dcterms:modified>
</cp:coreProperties>
</file>